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3261C6-6CC9-4FD0-870B-89168BD19AAA}" type="doc">
      <dgm:prSet loTypeId="urn:microsoft.com/office/officeart/2005/8/layout/cycle4" loCatId="relationship" qsTypeId="urn:microsoft.com/office/officeart/2005/8/quickstyle/3d2" qsCatId="3D" csTypeId="urn:microsoft.com/office/officeart/2005/8/colors/colorful5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7239887D-AC48-4634-B6CD-597B8F4575FF}">
      <dgm:prSet phldrT="[Текст]" custT="1"/>
      <dgm:spPr bwMode="auto"/>
      <dgm:t>
        <a:bodyPr/>
        <a:lstStyle/>
        <a:p>
          <a:pPr>
            <a:defRPr/>
          </a:pPr>
          <a:r>
            <a:rPr lang="ru-RU" sz="2000" b="1" dirty="0">
              <a:solidFill>
                <a:schemeClr val="tx1"/>
              </a:solidFill>
            </a:rPr>
            <a:t>УГРОЗЫ</a:t>
          </a:r>
          <a:endParaRPr dirty="0">
            <a:solidFill>
              <a:schemeClr val="tx1"/>
            </a:solidFill>
          </a:endParaRPr>
        </a:p>
      </dgm:t>
    </dgm:pt>
    <dgm:pt modelId="{771D258A-347F-42B0-A079-1FD08AD00804}" type="parTrans" cxnId="{0FFC02AC-A45A-429A-AE1B-5A6FB97EC1F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C264652-D28B-46B3-90CF-4A41D3B15033}" type="sibTrans" cxnId="{0FFC02AC-A45A-429A-AE1B-5A6FB97EC1F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416A93D-586E-4951-86E4-0914B3396477}">
      <dgm:prSet phldrT="[Текст]" custT="1"/>
      <dgm:spPr bwMode="auto">
        <a:solidFill>
          <a:schemeClr val="bg1">
            <a:lumMod val="85000"/>
          </a:schemeClr>
        </a:solidFill>
      </dgm:spPr>
      <dgm:t>
        <a:bodyPr/>
        <a:lstStyle/>
        <a:p>
          <a:pPr algn="just">
            <a:buFontTx/>
            <a:buNone/>
            <a:defRPr/>
          </a:pPr>
          <a:r>
            <a:rPr lang="ru-RU" sz="1800" b="1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ФИЗИЧЕСКАЯ БЕЗОПАСНОСТЬ – </a:t>
          </a:r>
          <a:r>
            <a:rPr lang="ru-RU" sz="1800" b="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угроза жизни и здоровью (теракт, пожар, питание, перевозки)</a:t>
          </a:r>
          <a:endParaRPr lang="ru-RU" sz="1800" dirty="0">
            <a:solidFill>
              <a:srgbClr val="002060"/>
            </a:solidFill>
          </a:endParaRPr>
        </a:p>
      </dgm:t>
    </dgm:pt>
    <dgm:pt modelId="{39806521-77E9-4E15-892B-EA5927409946}" type="parTrans" cxnId="{B26C8FEA-3739-4006-B765-58ABC0E580E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BCC3A89-8B0F-4D31-84A9-B6A9094A3F70}" type="sibTrans" cxnId="{B26C8FEA-3739-4006-B765-58ABC0E580E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200E052-9160-4098-A5F9-6DB12A9DE88F}">
      <dgm:prSet phldrT="[Текст]"/>
      <dgm:spPr bwMode="auto"/>
      <dgm:t>
        <a:bodyPr/>
        <a:lstStyle/>
        <a:p>
          <a:pPr>
            <a:defRPr/>
          </a:pPr>
          <a:r>
            <a:rPr lang="ru-RU" b="1" dirty="0">
              <a:solidFill>
                <a:schemeClr val="tx1"/>
              </a:solidFill>
            </a:rPr>
            <a:t>МЕРЫ</a:t>
          </a:r>
          <a:endParaRPr dirty="0">
            <a:solidFill>
              <a:schemeClr val="tx1"/>
            </a:solidFill>
          </a:endParaRPr>
        </a:p>
      </dgm:t>
    </dgm:pt>
    <dgm:pt modelId="{26215539-D7E4-49BE-869A-7BE770D023C6}" type="parTrans" cxnId="{6E266629-6F5C-4576-9950-56328CD5450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2886BD5-45DA-4DE0-8536-D11C8836712A}" type="sibTrans" cxnId="{6E266629-6F5C-4576-9950-56328CD5450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E46EB7F-368E-47BA-841F-9977E0A0CE13}">
      <dgm:prSet phldrT="[Текст]" custT="1"/>
      <dgm:spPr bwMode="auto"/>
      <dgm:t>
        <a:bodyPr/>
        <a:lstStyle/>
        <a:p>
          <a:pPr>
            <a:defRPr/>
          </a:pPr>
          <a:r>
            <a:rPr lang="ru-RU" sz="1500" b="1">
              <a:solidFill>
                <a:schemeClr val="tx1"/>
              </a:solidFill>
            </a:rPr>
            <a:t>СИСТЕМНЫЕ РЕШЕНИЯ</a:t>
          </a:r>
          <a:endParaRPr>
            <a:solidFill>
              <a:schemeClr val="tx1"/>
            </a:solidFill>
          </a:endParaRPr>
        </a:p>
      </dgm:t>
    </dgm:pt>
    <dgm:pt modelId="{CD44DB45-4C31-4A0A-BBCF-5F016B6AAC2D}" type="parTrans" cxnId="{A1E7948A-69C3-4016-AB40-460896E8A55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378E1F5-26D7-424A-BF43-773DF63D8882}" type="sibTrans" cxnId="{A1E7948A-69C3-4016-AB40-460896E8A55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7EA7BAD-9F65-4463-80FD-9107AD31EF35}">
      <dgm:prSet phldrT="[Текст]" custT="1"/>
      <dgm:spPr bwMode="auto"/>
      <dgm:t>
        <a:bodyPr/>
        <a:lstStyle/>
        <a:p>
          <a:pPr>
            <a:defRPr/>
          </a:pPr>
          <a:r>
            <a:rPr lang="ru-RU" sz="1700" b="1">
              <a:solidFill>
                <a:schemeClr val="tx1"/>
              </a:solidFill>
            </a:rPr>
            <a:t>КОНТРОЛЬ</a:t>
          </a:r>
          <a:endParaRPr>
            <a:solidFill>
              <a:schemeClr val="tx1"/>
            </a:solidFill>
          </a:endParaRPr>
        </a:p>
      </dgm:t>
    </dgm:pt>
    <dgm:pt modelId="{C0B591B1-73EE-481B-9711-B1EFE139131A}" type="parTrans" cxnId="{444E46AB-2249-48C4-928B-0CC643FBA35B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F690A3A-70FC-4573-8C91-87DA888DCEED}" type="sibTrans" cxnId="{444E46AB-2249-48C4-928B-0CC643FBA35B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8A013C4-45E4-4377-9D4E-65D789F47B41}">
      <dgm:prSet phldrT="[Текст]" custT="1"/>
      <dgm:spPr bwMode="auto">
        <a:solidFill>
          <a:schemeClr val="accent5">
            <a:lumMod val="60000"/>
            <a:lumOff val="40000"/>
            <a:alpha val="90000"/>
          </a:schemeClr>
        </a:solidFill>
      </dgm:spPr>
      <dgm:t>
        <a:bodyPr anchor="t" anchorCtr="1"/>
        <a:lstStyle/>
        <a:p>
          <a:pPr algn="just">
            <a:buFontTx/>
            <a:buNone/>
            <a:defRPr/>
          </a:pPr>
          <a:r>
            <a:rPr lang="ru-RU" sz="1500" b="1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ИНФОРМАЦИОННАЯ БЕЗОПАСНОСТЬ  – </a:t>
          </a:r>
          <a:r>
            <a:rPr lang="ru-RU" sz="1500" b="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распространение информации, представляющей опасность для детей (экстремистский несоответствующий возрасту контент, </a:t>
          </a:r>
          <a:r>
            <a:rPr lang="ru-RU" sz="1500" b="0" dirty="0" err="1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кибербуллинг</a:t>
          </a:r>
          <a:r>
            <a:rPr lang="ru-RU" sz="1500" b="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, персональные данные</a:t>
          </a:r>
          <a:r>
            <a:rPr lang="ru-RU" sz="1500" b="0" dirty="0" smtClean="0">
              <a:solidFill>
                <a:srgbClr val="002060"/>
              </a:solidFill>
              <a:latin typeface="+mj-lt"/>
            </a:rPr>
            <a:t>)</a:t>
          </a:r>
          <a:endParaRPr lang="ru-RU" sz="1500" b="0" dirty="0">
            <a:solidFill>
              <a:srgbClr val="002060"/>
            </a:solidFill>
            <a:latin typeface="+mj-lt"/>
          </a:endParaRPr>
        </a:p>
      </dgm:t>
    </dgm:pt>
    <dgm:pt modelId="{4EAA925D-8A9A-4AC2-BF87-1AD86D94D7D6}" type="parTrans" cxnId="{2AFAF64E-70B5-4E79-A074-FBC8D4F6921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BA10BEC-4667-4D53-A51D-76C5C45D3B8D}" type="sibTrans" cxnId="{2AFAF64E-70B5-4E79-A074-FBC8D4F6921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3FF5E22-F19C-46FC-A82C-8A54142AB121}">
      <dgm:prSet phldrT="[Текст]" custT="1"/>
      <dgm:spPr bwMode="auto">
        <a:solidFill>
          <a:schemeClr val="accent6">
            <a:lumMod val="40000"/>
            <a:lumOff val="60000"/>
          </a:schemeClr>
        </a:solidFill>
      </dgm:spPr>
      <dgm:t>
        <a:bodyPr rIns="54000"/>
        <a:lstStyle/>
        <a:p>
          <a:pPr>
            <a:buNone/>
            <a:defRPr/>
          </a:pPr>
          <a:r>
            <a:rPr lang="ru-RU" sz="1200" dirty="0" smtClean="0"/>
            <a:t> </a:t>
          </a:r>
          <a:r>
            <a:rPr lang="ru-RU" sz="1600" b="1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ПСИХОЛОГИЧЕСКАЯ БЕЗОПАСНОСТЬ  -</a:t>
          </a:r>
          <a:r>
            <a:rPr lang="ru-RU" sz="1600" b="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межличностные отношения, включая </a:t>
          </a:r>
          <a:r>
            <a:rPr lang="ru-RU" sz="1600" b="0" dirty="0" err="1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буллинг</a:t>
          </a:r>
          <a:r>
            <a:rPr lang="ru-RU" sz="1600" b="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, отношения с учителями и родителями, перегрузка</a:t>
          </a:r>
          <a:endParaRPr lang="ru-RU" dirty="0">
            <a:solidFill>
              <a:srgbClr val="002060"/>
            </a:solidFill>
          </a:endParaRPr>
        </a:p>
      </dgm:t>
    </dgm:pt>
    <dgm:pt modelId="{D6C509CB-3A9C-41DD-B458-C55FAA272ECD}" type="sibTrans" cxnId="{D1FE7A0B-A5DD-4C55-B256-99A50323428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114F470-E92D-4150-88A9-16AFA22826F8}" type="parTrans" cxnId="{D1FE7A0B-A5DD-4C55-B256-99A50323428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188A9A7-FEFA-4C8D-9444-5B1E2033C5E9}" type="pres">
      <dgm:prSet presAssocID="{AF3261C6-6CC9-4FD0-870B-89168BD19AAA}" presName="cycleMatrixDiagram" presStyleCnt="0">
        <dgm:presLayoutVars>
          <dgm:chMax val="1"/>
          <dgm:dir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A93CC656-1162-49CA-B448-5178859847EB}" type="pres">
      <dgm:prSet presAssocID="{AF3261C6-6CC9-4FD0-870B-89168BD19AAA}" presName="children" presStyleCnt="0"/>
      <dgm:spPr bwMode="auto"/>
      <dgm:t>
        <a:bodyPr/>
        <a:lstStyle/>
        <a:p>
          <a:endParaRPr lang="ru-RU"/>
        </a:p>
      </dgm:t>
    </dgm:pt>
    <dgm:pt modelId="{3C068972-C09F-4796-A1F9-61E8F916D6DC}" type="pres">
      <dgm:prSet presAssocID="{AF3261C6-6CC9-4FD0-870B-89168BD19AAA}" presName="child1group" presStyleCnt="0"/>
      <dgm:spPr bwMode="auto"/>
      <dgm:t>
        <a:bodyPr/>
        <a:lstStyle/>
        <a:p>
          <a:endParaRPr lang="ru-RU"/>
        </a:p>
      </dgm:t>
    </dgm:pt>
    <dgm:pt modelId="{BFA50277-5F24-47BD-9A63-8A566AD31E1D}" type="pres">
      <dgm:prSet presAssocID="{AF3261C6-6CC9-4FD0-870B-89168BD19AAA}" presName="child1" presStyleLbl="bgAcc1" presStyleIdx="0" presStyleCnt="3" custScaleX="147548" custScaleY="145464" custLinFactNeighborX="-47923" custLinFactNeighborY="15608"/>
      <dgm:spPr bwMode="auto"/>
      <dgm:t>
        <a:bodyPr/>
        <a:lstStyle/>
        <a:p>
          <a:endParaRPr lang="ru-RU"/>
        </a:p>
      </dgm:t>
    </dgm:pt>
    <dgm:pt modelId="{B07A07E1-235F-4C71-87A7-FD6F99D6A8E1}" type="pres">
      <dgm:prSet presAssocID="{AF3261C6-6CC9-4FD0-870B-89168BD19AAA}" presName="child1Text" presStyleLbl="bgAcc1" presStyleIdx="0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7B6149D0-097C-49B9-820A-65A1259488FD}" type="pres">
      <dgm:prSet presAssocID="{AF3261C6-6CC9-4FD0-870B-89168BD19AAA}" presName="child3group" presStyleCnt="0"/>
      <dgm:spPr bwMode="auto"/>
      <dgm:t>
        <a:bodyPr/>
        <a:lstStyle/>
        <a:p>
          <a:endParaRPr lang="ru-RU"/>
        </a:p>
      </dgm:t>
    </dgm:pt>
    <dgm:pt modelId="{9891FC2E-1AE0-4F07-81AD-7ACE60D088A1}" type="pres">
      <dgm:prSet presAssocID="{AF3261C6-6CC9-4FD0-870B-89168BD19AAA}" presName="child3" presStyleLbl="bgAcc1" presStyleIdx="1" presStyleCnt="3" custScaleX="149606" custScaleY="209938" custLinFactNeighborX="41579" custLinFactNeighborY="-32066"/>
      <dgm:spPr bwMode="auto"/>
      <dgm:t>
        <a:bodyPr/>
        <a:lstStyle/>
        <a:p>
          <a:endParaRPr lang="ru-RU"/>
        </a:p>
      </dgm:t>
    </dgm:pt>
    <dgm:pt modelId="{6B524416-2EDE-4281-908B-4CFF5B9733CB}" type="pres">
      <dgm:prSet presAssocID="{AF3261C6-6CC9-4FD0-870B-89168BD19AAA}" presName="child3Text" presStyleLbl="bgAcc1" presStyleIdx="1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73F3740B-D716-4960-91EB-311E2E687BF5}" type="pres">
      <dgm:prSet presAssocID="{AF3261C6-6CC9-4FD0-870B-89168BD19AAA}" presName="child4group" presStyleCnt="0"/>
      <dgm:spPr bwMode="auto"/>
      <dgm:t>
        <a:bodyPr/>
        <a:lstStyle/>
        <a:p>
          <a:endParaRPr lang="ru-RU"/>
        </a:p>
      </dgm:t>
    </dgm:pt>
    <dgm:pt modelId="{976C7771-E2D1-441A-8ACC-6E57114587FF}" type="pres">
      <dgm:prSet presAssocID="{AF3261C6-6CC9-4FD0-870B-89168BD19AAA}" presName="child4" presStyleLbl="bgAcc1" presStyleIdx="2" presStyleCnt="3" custScaleX="197533" custScaleY="176729" custLinFactNeighborX="-30851" custLinFactNeighborY="-12053"/>
      <dgm:spPr bwMode="auto"/>
      <dgm:t>
        <a:bodyPr/>
        <a:lstStyle/>
        <a:p>
          <a:endParaRPr lang="ru-RU"/>
        </a:p>
      </dgm:t>
    </dgm:pt>
    <dgm:pt modelId="{AAD49BCC-CE4D-4137-8CCE-C553FD360F0F}" type="pres">
      <dgm:prSet presAssocID="{AF3261C6-6CC9-4FD0-870B-89168BD19AAA}" presName="child4Text" presStyleLbl="bgAcc1" presStyleIdx="2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95DACFF9-83E1-497E-8FE2-AA08399A657A}" type="pres">
      <dgm:prSet presAssocID="{AF3261C6-6CC9-4FD0-870B-89168BD19AAA}" presName="childPlaceholder" presStyleCnt="0"/>
      <dgm:spPr bwMode="auto"/>
      <dgm:t>
        <a:bodyPr/>
        <a:lstStyle/>
        <a:p>
          <a:endParaRPr lang="ru-RU"/>
        </a:p>
      </dgm:t>
    </dgm:pt>
    <dgm:pt modelId="{E690FABD-FE9D-4E36-806F-127ACFEC2DAA}" type="pres">
      <dgm:prSet presAssocID="{AF3261C6-6CC9-4FD0-870B-89168BD19AAA}" presName="circle" presStyleCnt="0"/>
      <dgm:spPr bwMode="auto"/>
      <dgm:t>
        <a:bodyPr/>
        <a:lstStyle/>
        <a:p>
          <a:endParaRPr lang="ru-RU"/>
        </a:p>
      </dgm:t>
    </dgm:pt>
    <dgm:pt modelId="{340D0658-0069-4DCF-8DD0-BA25B6EDFA33}" type="pres">
      <dgm:prSet presAssocID="{AF3261C6-6CC9-4FD0-870B-89168BD19AAA}" presName="quadrant1" presStyleLbl="node1" presStyleIdx="0" presStyleCnt="4" custLinFactNeighborX="19939" custLinFactNeighborY="-29954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51A8EA7D-9CCB-4251-8B8C-07BC74B69BE0}" type="pres">
      <dgm:prSet presAssocID="{AF3261C6-6CC9-4FD0-870B-89168BD19AAA}" presName="quadrant2" presStyleLbl="node1" presStyleIdx="1" presStyleCnt="4" custLinFactNeighborX="19939" custLinFactNeighborY="-29954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EE7BB151-B463-4D74-9F37-54C47B086508}" type="pres">
      <dgm:prSet presAssocID="{AF3261C6-6CC9-4FD0-870B-89168BD19AAA}" presName="quadrant3" presStyleLbl="node1" presStyleIdx="2" presStyleCnt="4" custLinFactNeighborX="19939" custLinFactNeighborY="-29954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702897C1-9CD5-4004-9D4E-054BB586B31F}" type="pres">
      <dgm:prSet presAssocID="{AF3261C6-6CC9-4FD0-870B-89168BD19AAA}" presName="quadrant4" presStyleLbl="node1" presStyleIdx="3" presStyleCnt="4" custLinFactNeighborX="19939" custLinFactNeighborY="-29954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AAF9973A-45B8-49EB-B273-413C552B3A36}" type="pres">
      <dgm:prSet presAssocID="{AF3261C6-6CC9-4FD0-870B-89168BD19AAA}" presName="quadrantPlaceholder" presStyleCnt="0"/>
      <dgm:spPr bwMode="auto"/>
      <dgm:t>
        <a:bodyPr/>
        <a:lstStyle/>
        <a:p>
          <a:endParaRPr lang="ru-RU"/>
        </a:p>
      </dgm:t>
    </dgm:pt>
    <dgm:pt modelId="{98633370-B93B-4F06-8E4A-4A3B710DCE3E}" type="pres">
      <dgm:prSet presAssocID="{AF3261C6-6CC9-4FD0-870B-89168BD19AAA}" presName="center1" presStyleLbl="fgShp" presStyleIdx="0" presStyleCnt="2" custScaleX="152392" custScaleY="160195" custLinFactNeighborX="57745" custLinFactNeighborY="-99771"/>
      <dgm:spPr bwMode="auto">
        <a:solidFill>
          <a:srgbClr val="0070C0"/>
        </a:solidFill>
      </dgm:spPr>
      <dgm:t>
        <a:bodyPr/>
        <a:lstStyle/>
        <a:p>
          <a:endParaRPr lang="ru-RU"/>
        </a:p>
      </dgm:t>
    </dgm:pt>
    <dgm:pt modelId="{06C9CB65-DB8E-4E8B-AE08-62DB7BC20856}" type="pres">
      <dgm:prSet presAssocID="{AF3261C6-6CC9-4FD0-870B-89168BD19AAA}" presName="center2" presStyleLbl="fgShp" presStyleIdx="1" presStyleCnt="2" custScaleX="152392" custScaleY="160195" custLinFactNeighborX="57745" custLinFactNeighborY="-99771"/>
      <dgm:spPr bwMode="auto"/>
      <dgm:t>
        <a:bodyPr/>
        <a:lstStyle/>
        <a:p>
          <a:endParaRPr lang="ru-RU"/>
        </a:p>
      </dgm:t>
    </dgm:pt>
  </dgm:ptLst>
  <dgm:cxnLst>
    <dgm:cxn modelId="{B44E476D-19E2-435E-B4AF-59C813EDA7F7}" type="presOf" srcId="{5E46EB7F-368E-47BA-841F-9977E0A0CE13}" destId="{EE7BB151-B463-4D74-9F37-54C47B086508}" srcOrd="0" destOrd="0" presId="urn:microsoft.com/office/officeart/2005/8/layout/cycle4"/>
    <dgm:cxn modelId="{DCC80168-EFD8-4BA5-8DC9-7FE6CFF4198A}" type="presOf" srcId="{AF3261C6-6CC9-4FD0-870B-89168BD19AAA}" destId="{E188A9A7-FEFA-4C8D-9444-5B1E2033C5E9}" srcOrd="0" destOrd="0" presId="urn:microsoft.com/office/officeart/2005/8/layout/cycle4"/>
    <dgm:cxn modelId="{6E266629-6F5C-4576-9950-56328CD54504}" srcId="{AF3261C6-6CC9-4FD0-870B-89168BD19AAA}" destId="{F200E052-9160-4098-A5F9-6DB12A9DE88F}" srcOrd="1" destOrd="0" parTransId="{26215539-D7E4-49BE-869A-7BE770D023C6}" sibTransId="{F2886BD5-45DA-4DE0-8536-D11C8836712A}"/>
    <dgm:cxn modelId="{D1FE7A0B-A5DD-4C55-B256-99A503234289}" srcId="{5E46EB7F-368E-47BA-841F-9977E0A0CE13}" destId="{E3FF5E22-F19C-46FC-A82C-8A54142AB121}" srcOrd="0" destOrd="0" parTransId="{4114F470-E92D-4150-88A9-16AFA22826F8}" sibTransId="{D6C509CB-3A9C-41DD-B458-C55FAA272ECD}"/>
    <dgm:cxn modelId="{444E46AB-2249-48C4-928B-0CC643FBA35B}" srcId="{AF3261C6-6CC9-4FD0-870B-89168BD19AAA}" destId="{77EA7BAD-9F65-4463-80FD-9107AD31EF35}" srcOrd="3" destOrd="0" parTransId="{C0B591B1-73EE-481B-9711-B1EFE139131A}" sibTransId="{3F690A3A-70FC-4573-8C91-87DA888DCEED}"/>
    <dgm:cxn modelId="{7F2492C1-55A6-42BA-9A5C-ED4CD88C63DF}" type="presOf" srcId="{8416A93D-586E-4951-86E4-0914B3396477}" destId="{B07A07E1-235F-4C71-87A7-FD6F99D6A8E1}" srcOrd="1" destOrd="0" presId="urn:microsoft.com/office/officeart/2005/8/layout/cycle4"/>
    <dgm:cxn modelId="{BC534F94-1C49-4CDC-A6E0-1EC474B3B7A6}" type="presOf" srcId="{77EA7BAD-9F65-4463-80FD-9107AD31EF35}" destId="{702897C1-9CD5-4004-9D4E-054BB586B31F}" srcOrd="0" destOrd="0" presId="urn:microsoft.com/office/officeart/2005/8/layout/cycle4"/>
    <dgm:cxn modelId="{0FFC02AC-A45A-429A-AE1B-5A6FB97EC1FC}" srcId="{AF3261C6-6CC9-4FD0-870B-89168BD19AAA}" destId="{7239887D-AC48-4634-B6CD-597B8F4575FF}" srcOrd="0" destOrd="0" parTransId="{771D258A-347F-42B0-A079-1FD08AD00804}" sibTransId="{4C264652-D28B-46B3-90CF-4A41D3B15033}"/>
    <dgm:cxn modelId="{33CCE4CA-9DB1-4B82-847E-76AED6251132}" type="presOf" srcId="{F200E052-9160-4098-A5F9-6DB12A9DE88F}" destId="{51A8EA7D-9CCB-4251-8B8C-07BC74B69BE0}" srcOrd="0" destOrd="0" presId="urn:microsoft.com/office/officeart/2005/8/layout/cycle4"/>
    <dgm:cxn modelId="{00D8510C-111D-43B3-9DC9-26ABAC4D796E}" type="presOf" srcId="{8416A93D-586E-4951-86E4-0914B3396477}" destId="{BFA50277-5F24-47BD-9A63-8A566AD31E1D}" srcOrd="0" destOrd="0" presId="urn:microsoft.com/office/officeart/2005/8/layout/cycle4"/>
    <dgm:cxn modelId="{B26C8FEA-3739-4006-B765-58ABC0E580E2}" srcId="{7239887D-AC48-4634-B6CD-597B8F4575FF}" destId="{8416A93D-586E-4951-86E4-0914B3396477}" srcOrd="0" destOrd="0" parTransId="{39806521-77E9-4E15-892B-EA5927409946}" sibTransId="{4BCC3A89-8B0F-4D31-84A9-B6A9094A3F70}"/>
    <dgm:cxn modelId="{9354C946-C2C9-477B-AD04-490FC077054F}" type="presOf" srcId="{A8A013C4-45E4-4377-9D4E-65D789F47B41}" destId="{AAD49BCC-CE4D-4137-8CCE-C553FD360F0F}" srcOrd="1" destOrd="0" presId="urn:microsoft.com/office/officeart/2005/8/layout/cycle4"/>
    <dgm:cxn modelId="{9F7EB3D5-7875-4694-BFC2-B64CEAA2A749}" type="presOf" srcId="{A8A013C4-45E4-4377-9D4E-65D789F47B41}" destId="{976C7771-E2D1-441A-8ACC-6E57114587FF}" srcOrd="0" destOrd="0" presId="urn:microsoft.com/office/officeart/2005/8/layout/cycle4"/>
    <dgm:cxn modelId="{8718717E-098D-4CC3-905D-297D1DEC518E}" type="presOf" srcId="{E3FF5E22-F19C-46FC-A82C-8A54142AB121}" destId="{9891FC2E-1AE0-4F07-81AD-7ACE60D088A1}" srcOrd="0" destOrd="0" presId="urn:microsoft.com/office/officeart/2005/8/layout/cycle4"/>
    <dgm:cxn modelId="{2AFAF64E-70B5-4E79-A074-FBC8D4F69219}" srcId="{77EA7BAD-9F65-4463-80FD-9107AD31EF35}" destId="{A8A013C4-45E4-4377-9D4E-65D789F47B41}" srcOrd="0" destOrd="0" parTransId="{4EAA925D-8A9A-4AC2-BF87-1AD86D94D7D6}" sibTransId="{FBA10BEC-4667-4D53-A51D-76C5C45D3B8D}"/>
    <dgm:cxn modelId="{7A512825-53D3-4FE2-9D74-4290E492A466}" type="presOf" srcId="{7239887D-AC48-4634-B6CD-597B8F4575FF}" destId="{340D0658-0069-4DCF-8DD0-BA25B6EDFA33}" srcOrd="0" destOrd="0" presId="urn:microsoft.com/office/officeart/2005/8/layout/cycle4"/>
    <dgm:cxn modelId="{471F5861-20B9-49F1-A5B5-9402ECCFCE93}" type="presOf" srcId="{E3FF5E22-F19C-46FC-A82C-8A54142AB121}" destId="{6B524416-2EDE-4281-908B-4CFF5B9733CB}" srcOrd="1" destOrd="0" presId="urn:microsoft.com/office/officeart/2005/8/layout/cycle4"/>
    <dgm:cxn modelId="{A1E7948A-69C3-4016-AB40-460896E8A555}" srcId="{AF3261C6-6CC9-4FD0-870B-89168BD19AAA}" destId="{5E46EB7F-368E-47BA-841F-9977E0A0CE13}" srcOrd="2" destOrd="0" parTransId="{CD44DB45-4C31-4A0A-BBCF-5F016B6AAC2D}" sibTransId="{B378E1F5-26D7-424A-BF43-773DF63D8882}"/>
    <dgm:cxn modelId="{FE70702E-4C93-4F76-AF72-611106C7AB1E}" type="presParOf" srcId="{E188A9A7-FEFA-4C8D-9444-5B1E2033C5E9}" destId="{A93CC656-1162-49CA-B448-5178859847EB}" srcOrd="0" destOrd="0" presId="urn:microsoft.com/office/officeart/2005/8/layout/cycle4"/>
    <dgm:cxn modelId="{895AB781-8DFC-401C-AB59-CAC4905649CA}" type="presParOf" srcId="{A93CC656-1162-49CA-B448-5178859847EB}" destId="{3C068972-C09F-4796-A1F9-61E8F916D6DC}" srcOrd="0" destOrd="0" presId="urn:microsoft.com/office/officeart/2005/8/layout/cycle4"/>
    <dgm:cxn modelId="{A5091AC4-A537-47E4-9217-C87150DEB42B}" type="presParOf" srcId="{3C068972-C09F-4796-A1F9-61E8F916D6DC}" destId="{BFA50277-5F24-47BD-9A63-8A566AD31E1D}" srcOrd="0" destOrd="0" presId="urn:microsoft.com/office/officeart/2005/8/layout/cycle4"/>
    <dgm:cxn modelId="{09B77CCD-62B4-4928-BD03-66B52C4EFF48}" type="presParOf" srcId="{3C068972-C09F-4796-A1F9-61E8F916D6DC}" destId="{B07A07E1-235F-4C71-87A7-FD6F99D6A8E1}" srcOrd="1" destOrd="0" presId="urn:microsoft.com/office/officeart/2005/8/layout/cycle4"/>
    <dgm:cxn modelId="{92DE8811-D9A6-49D7-A881-88CFC54C2C71}" type="presParOf" srcId="{A93CC656-1162-49CA-B448-5178859847EB}" destId="{7B6149D0-097C-49B9-820A-65A1259488FD}" srcOrd="1" destOrd="0" presId="urn:microsoft.com/office/officeart/2005/8/layout/cycle4"/>
    <dgm:cxn modelId="{8C317592-0A5D-467C-978B-D07351339D26}" type="presParOf" srcId="{7B6149D0-097C-49B9-820A-65A1259488FD}" destId="{9891FC2E-1AE0-4F07-81AD-7ACE60D088A1}" srcOrd="0" destOrd="0" presId="urn:microsoft.com/office/officeart/2005/8/layout/cycle4"/>
    <dgm:cxn modelId="{39B364B9-807D-4B96-8325-F79BC6DC9C5A}" type="presParOf" srcId="{7B6149D0-097C-49B9-820A-65A1259488FD}" destId="{6B524416-2EDE-4281-908B-4CFF5B9733CB}" srcOrd="1" destOrd="0" presId="urn:microsoft.com/office/officeart/2005/8/layout/cycle4"/>
    <dgm:cxn modelId="{9F0ED6A7-9DD3-459D-AADE-4F33490D759F}" type="presParOf" srcId="{A93CC656-1162-49CA-B448-5178859847EB}" destId="{73F3740B-D716-4960-91EB-311E2E687BF5}" srcOrd="2" destOrd="0" presId="urn:microsoft.com/office/officeart/2005/8/layout/cycle4"/>
    <dgm:cxn modelId="{849A58B2-1CFF-4A3B-80AD-B9AABC8FA193}" type="presParOf" srcId="{73F3740B-D716-4960-91EB-311E2E687BF5}" destId="{976C7771-E2D1-441A-8ACC-6E57114587FF}" srcOrd="0" destOrd="0" presId="urn:microsoft.com/office/officeart/2005/8/layout/cycle4"/>
    <dgm:cxn modelId="{A17E7C83-1966-4A0C-BB18-E6B3D88530D6}" type="presParOf" srcId="{73F3740B-D716-4960-91EB-311E2E687BF5}" destId="{AAD49BCC-CE4D-4137-8CCE-C553FD360F0F}" srcOrd="1" destOrd="0" presId="urn:microsoft.com/office/officeart/2005/8/layout/cycle4"/>
    <dgm:cxn modelId="{C7AB4D63-FFC2-437F-AE80-49A2A60581DF}" type="presParOf" srcId="{A93CC656-1162-49CA-B448-5178859847EB}" destId="{95DACFF9-83E1-497E-8FE2-AA08399A657A}" srcOrd="3" destOrd="0" presId="urn:microsoft.com/office/officeart/2005/8/layout/cycle4"/>
    <dgm:cxn modelId="{62C15FB9-531A-4B85-9C13-C2FF13E22DF0}" type="presParOf" srcId="{E188A9A7-FEFA-4C8D-9444-5B1E2033C5E9}" destId="{E690FABD-FE9D-4E36-806F-127ACFEC2DAA}" srcOrd="1" destOrd="0" presId="urn:microsoft.com/office/officeart/2005/8/layout/cycle4"/>
    <dgm:cxn modelId="{69F4CB3A-4771-4306-8A72-61990E7585E1}" type="presParOf" srcId="{E690FABD-FE9D-4E36-806F-127ACFEC2DAA}" destId="{340D0658-0069-4DCF-8DD0-BA25B6EDFA33}" srcOrd="0" destOrd="0" presId="urn:microsoft.com/office/officeart/2005/8/layout/cycle4"/>
    <dgm:cxn modelId="{04057803-0DA4-4B43-945D-19A2FBB099EA}" type="presParOf" srcId="{E690FABD-FE9D-4E36-806F-127ACFEC2DAA}" destId="{51A8EA7D-9CCB-4251-8B8C-07BC74B69BE0}" srcOrd="1" destOrd="0" presId="urn:microsoft.com/office/officeart/2005/8/layout/cycle4"/>
    <dgm:cxn modelId="{0AE9447A-551C-4F2E-A8AE-C7822AC7FCAD}" type="presParOf" srcId="{E690FABD-FE9D-4E36-806F-127ACFEC2DAA}" destId="{EE7BB151-B463-4D74-9F37-54C47B086508}" srcOrd="2" destOrd="0" presId="urn:microsoft.com/office/officeart/2005/8/layout/cycle4"/>
    <dgm:cxn modelId="{8F3EE337-9861-4848-B67E-A7EB33C20796}" type="presParOf" srcId="{E690FABD-FE9D-4E36-806F-127ACFEC2DAA}" destId="{702897C1-9CD5-4004-9D4E-054BB586B31F}" srcOrd="3" destOrd="0" presId="urn:microsoft.com/office/officeart/2005/8/layout/cycle4"/>
    <dgm:cxn modelId="{68398625-096C-4F35-B68A-AD9ECD4A5DCA}" type="presParOf" srcId="{E690FABD-FE9D-4E36-806F-127ACFEC2DAA}" destId="{AAF9973A-45B8-49EB-B273-413C552B3A36}" srcOrd="4" destOrd="0" presId="urn:microsoft.com/office/officeart/2005/8/layout/cycle4"/>
    <dgm:cxn modelId="{17F758E0-2BA7-4211-9090-AE42C7065F20}" type="presParOf" srcId="{E188A9A7-FEFA-4C8D-9444-5B1E2033C5E9}" destId="{98633370-B93B-4F06-8E4A-4A3B710DCE3E}" srcOrd="2" destOrd="0" presId="urn:microsoft.com/office/officeart/2005/8/layout/cycle4"/>
    <dgm:cxn modelId="{0173276C-9F46-4BD4-96EA-053FE31219C4}" type="presParOf" srcId="{E188A9A7-FEFA-4C8D-9444-5B1E2033C5E9}" destId="{06C9CB65-DB8E-4E8B-AE08-62DB7BC2085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CC5897-B98A-41DA-AB2E-2EE43E4FC3D4}" type="doc">
      <dgm:prSet loTypeId="urn:microsoft.com/office/officeart/2005/8/layout/radial2" loCatId="relationship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287D2D24-10A5-41A9-B5FF-1032970760A1}">
      <dgm:prSet phldrT="[Текст]" custT="1"/>
      <dgm:spPr bwMode="auto"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>
            <a:defRPr/>
          </a:pPr>
          <a:r>
            <a:rPr lang="ru-RU" sz="12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НОРМАТИВНОЕ РЕГУЛИРОВАНИЕ</a:t>
          </a:r>
          <a:endParaRPr/>
        </a:p>
      </dgm:t>
    </dgm:pt>
    <dgm:pt modelId="{C4F760FA-F352-4118-A11F-E8129CF0BA87}" type="parTrans" cxnId="{7A3D5939-4F1B-4DB9-A440-58D0FB77677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5BF03E4-9FEE-4E1C-8D03-A2F9DA2D2EB5}" type="sibTrans" cxnId="{7A3D5939-4F1B-4DB9-A440-58D0FB77677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AB55566-7A95-436E-9FC2-650B8687757A}">
      <dgm:prSet phldrT="[Текст]" custT="1"/>
      <dgm:spPr bwMode="auto"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/>
        </a:gra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12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МОНИТОРИНГ состояния</a:t>
          </a:r>
          <a:endParaRPr/>
        </a:p>
      </dgm:t>
    </dgm:pt>
    <dgm:pt modelId="{DE76603B-B391-422D-ABEB-2E2762BC55B3}" type="parTrans" cxnId="{B2B4E91E-3EC3-44ED-9416-FABC18DBE7E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F4DDB30-DE42-440F-B309-ACC73ACA003B}" type="sibTrans" cxnId="{B2B4E91E-3EC3-44ED-9416-FABC18DBE7E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69FC2A6-F655-4B00-BFF1-AF1A044F8D14}">
      <dgm:prSet phldrT="[Текст]" custT="1"/>
      <dgm:spPr bwMode="auto">
        <a:solidFill>
          <a:schemeClr val="accent6">
            <a:lumMod val="40000"/>
            <a:lumOff val="60000"/>
          </a:schemeClr>
        </a:solidFill>
        <a:ln w="22225" cap="rnd"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>
            <a:defRPr/>
          </a:pPr>
          <a:r>
            <a:rPr lang="ru-RU" sz="14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КОНТРОЛЬ</a:t>
          </a:r>
          <a:endParaRPr/>
        </a:p>
      </dgm:t>
    </dgm:pt>
    <dgm:pt modelId="{82DF320D-A341-4BE3-8629-17686AF23177}" type="parTrans" cxnId="{00881304-716C-4BA5-A2DA-10DD20A8726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2DAD491-3D63-46DA-AFBE-48F63569E134}" type="sibTrans" cxnId="{00881304-716C-4BA5-A2DA-10DD20A8726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8B68F92-7359-4E91-A11A-82638A7E3864}" type="pres">
      <dgm:prSet presAssocID="{39CC5897-B98A-41DA-AB2E-2EE43E4FC3D4}" presName="composite" presStyleCnt="0">
        <dgm:presLayoutVars>
          <dgm:chMax val="5"/>
          <dgm:dir/>
          <dgm:animLvl val="ctr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CECC9B63-8A84-4A5C-A126-FDC5A3D83C79}" type="pres">
      <dgm:prSet presAssocID="{39CC5897-B98A-41DA-AB2E-2EE43E4FC3D4}" presName="cycle" presStyleCnt="0"/>
      <dgm:spPr bwMode="auto"/>
    </dgm:pt>
    <dgm:pt modelId="{C184D9EE-A2D0-47B2-8D77-5EC30DA19938}" type="pres">
      <dgm:prSet presAssocID="{39CC5897-B98A-41DA-AB2E-2EE43E4FC3D4}" presName="centerShape" presStyleCnt="0"/>
      <dgm:spPr bwMode="auto"/>
    </dgm:pt>
    <dgm:pt modelId="{AD41B2A8-5F91-4988-B397-EA322D7023DD}" type="pres">
      <dgm:prSet presAssocID="{39CC5897-B98A-41DA-AB2E-2EE43E4FC3D4}" presName="connSite" presStyleLbl="node1" presStyleIdx="0" presStyleCnt="4"/>
      <dgm:spPr bwMode="auto"/>
    </dgm:pt>
    <dgm:pt modelId="{1ACA3F70-7BFD-48A4-A5D8-7116B42057C5}" type="pres">
      <dgm:prSet presAssocID="{39CC5897-B98A-41DA-AB2E-2EE43E4FC3D4}" presName="visible" presStyleLbl="node1" presStyleIdx="0" presStyleCnt="4" custScaleX="85919" custScaleY="88314" custLinFactNeighborX="-46922" custLinFactNeighborY="-3915"/>
      <dgm:spPr bwMode="auto">
        <a:ln>
          <a:noFill/>
        </a:ln>
        <a:effectLst>
          <a:outerShdw blurRad="107950" dist="12700" dir="5400000" algn="ctr">
            <a:srgbClr val="000000"/>
          </a:outerShdw>
        </a:effectLst>
      </dgm:spPr>
    </dgm:pt>
    <dgm:pt modelId="{0CC95CD8-A898-4BCE-9532-32ED38FB9F48}" type="pres">
      <dgm:prSet presAssocID="{C4F760FA-F352-4118-A11F-E8129CF0BA87}" presName="Name25" presStyleLbl="parChTrans1D1" presStyleIdx="0" presStyleCnt="3"/>
      <dgm:spPr bwMode="auto"/>
      <dgm:t>
        <a:bodyPr/>
        <a:lstStyle/>
        <a:p>
          <a:endParaRPr lang="ru-RU"/>
        </a:p>
      </dgm:t>
    </dgm:pt>
    <dgm:pt modelId="{42C5DFF7-09DF-40B6-8643-95121ECDDC0F}" type="pres">
      <dgm:prSet presAssocID="{287D2D24-10A5-41A9-B5FF-1032970760A1}" presName="node" presStyleCnt="0"/>
      <dgm:spPr bwMode="auto"/>
    </dgm:pt>
    <dgm:pt modelId="{635423C6-DF17-42EE-B38D-7B52936C13C0}" type="pres">
      <dgm:prSet presAssocID="{287D2D24-10A5-41A9-B5FF-1032970760A1}" presName="parentNode" presStyleLbl="node1" presStyleIdx="1" presStyleCnt="4" custScaleX="153308" custScaleY="80196" custLinFactNeighborX="-90093" custLinFactNeighborY="-12378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D30B9D16-A5ED-491F-8CEA-F143C4398A6D}" type="pres">
      <dgm:prSet presAssocID="{287D2D24-10A5-41A9-B5FF-1032970760A1}" presName="childNode" presStyleLbl="revTx" presStyleIdx="0" presStyleCnt="0">
        <dgm:presLayoutVars>
          <dgm:bulletEnabled val="1"/>
        </dgm:presLayoutVars>
      </dgm:prSet>
      <dgm:spPr bwMode="auto"/>
    </dgm:pt>
    <dgm:pt modelId="{A26E2DEA-1254-45C4-8B55-7A43E1DB4BA2}" type="pres">
      <dgm:prSet presAssocID="{DE76603B-B391-422D-ABEB-2E2762BC55B3}" presName="Name25" presStyleLbl="parChTrans1D1" presStyleIdx="1" presStyleCnt="3"/>
      <dgm:spPr bwMode="auto"/>
      <dgm:t>
        <a:bodyPr/>
        <a:lstStyle/>
        <a:p>
          <a:endParaRPr lang="ru-RU"/>
        </a:p>
      </dgm:t>
    </dgm:pt>
    <dgm:pt modelId="{63BBEEC6-CF28-4188-B9B9-D7DED49DD657}" type="pres">
      <dgm:prSet presAssocID="{FAB55566-7A95-436E-9FC2-650B8687757A}" presName="node" presStyleCnt="0"/>
      <dgm:spPr bwMode="auto"/>
    </dgm:pt>
    <dgm:pt modelId="{2C858B81-3612-4F6E-B398-F82F54B4210F}" type="pres">
      <dgm:prSet presAssocID="{FAB55566-7A95-436E-9FC2-650B8687757A}" presName="parentNode" presStyleLbl="node1" presStyleIdx="2" presStyleCnt="4" custScaleX="144162" custScaleY="72701" custLinFactNeighborX="-20683" custLinFactNeighborY="-40190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D2ED7DE0-9E18-4DAC-8E52-D52B7C374CEA}" type="pres">
      <dgm:prSet presAssocID="{FAB55566-7A95-436E-9FC2-650B8687757A}" presName="childNode" presStyleLbl="revTx" presStyleIdx="0" presStyleCnt="0">
        <dgm:presLayoutVars>
          <dgm:bulletEnabled val="1"/>
        </dgm:presLayoutVars>
      </dgm:prSet>
      <dgm:spPr bwMode="auto"/>
    </dgm:pt>
    <dgm:pt modelId="{9B9AC6AD-2891-41C7-9C1A-30E1CBC351E4}" type="pres">
      <dgm:prSet presAssocID="{82DF320D-A341-4BE3-8629-17686AF23177}" presName="Name25" presStyleLbl="parChTrans1D1" presStyleIdx="2" presStyleCnt="3"/>
      <dgm:spPr bwMode="auto"/>
      <dgm:t>
        <a:bodyPr/>
        <a:lstStyle/>
        <a:p>
          <a:endParaRPr lang="ru-RU"/>
        </a:p>
      </dgm:t>
    </dgm:pt>
    <dgm:pt modelId="{3B2484CC-3293-4D92-A3ED-F3AFDED6CAE8}" type="pres">
      <dgm:prSet presAssocID="{469FC2A6-F655-4B00-BFF1-AF1A044F8D14}" presName="node" presStyleCnt="0"/>
      <dgm:spPr bwMode="auto"/>
    </dgm:pt>
    <dgm:pt modelId="{3E0F7977-C71E-4F33-9627-D5E7A96F643B}" type="pres">
      <dgm:prSet presAssocID="{469FC2A6-F655-4B00-BFF1-AF1A044F8D14}" presName="parentNode" presStyleLbl="node1" presStyleIdx="3" presStyleCnt="4" custScaleX="173502" custScaleY="98333" custLinFactX="-25100" custLinFactNeighborX="-100000" custLinFactNeighborY="15139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D92973C0-3466-4F6B-A0A9-41D3B9F3332D}" type="pres">
      <dgm:prSet presAssocID="{469FC2A6-F655-4B00-BFF1-AF1A044F8D14}" presName="childNode" presStyleLbl="revTx" presStyleIdx="0" presStyleCnt="0">
        <dgm:presLayoutVars>
          <dgm:bulletEnabled val="1"/>
        </dgm:presLayoutVars>
      </dgm:prSet>
      <dgm:spPr bwMode="auto"/>
    </dgm:pt>
  </dgm:ptLst>
  <dgm:cxnLst>
    <dgm:cxn modelId="{61D2FFBD-FCDC-462C-9B65-2F9CDFBBDA4F}" type="presOf" srcId="{39CC5897-B98A-41DA-AB2E-2EE43E4FC3D4}" destId="{78B68F92-7359-4E91-A11A-82638A7E3864}" srcOrd="0" destOrd="0" presId="urn:microsoft.com/office/officeart/2005/8/layout/radial2"/>
    <dgm:cxn modelId="{8A09E6C9-57F8-4E08-B54F-B6876F81413C}" type="presOf" srcId="{C4F760FA-F352-4118-A11F-E8129CF0BA87}" destId="{0CC95CD8-A898-4BCE-9532-32ED38FB9F48}" srcOrd="0" destOrd="0" presId="urn:microsoft.com/office/officeart/2005/8/layout/radial2"/>
    <dgm:cxn modelId="{7A3D5939-4F1B-4DB9-A440-58D0FB776778}" srcId="{39CC5897-B98A-41DA-AB2E-2EE43E4FC3D4}" destId="{287D2D24-10A5-41A9-B5FF-1032970760A1}" srcOrd="0" destOrd="0" parTransId="{C4F760FA-F352-4118-A11F-E8129CF0BA87}" sibTransId="{95BF03E4-9FEE-4E1C-8D03-A2F9DA2D2EB5}"/>
    <dgm:cxn modelId="{48C2189D-A658-453F-90CD-0D676471E425}" type="presOf" srcId="{469FC2A6-F655-4B00-BFF1-AF1A044F8D14}" destId="{3E0F7977-C71E-4F33-9627-D5E7A96F643B}" srcOrd="0" destOrd="0" presId="urn:microsoft.com/office/officeart/2005/8/layout/radial2"/>
    <dgm:cxn modelId="{73C42C13-BFD2-4F9F-AE7A-CE3A908913B0}" type="presOf" srcId="{DE76603B-B391-422D-ABEB-2E2762BC55B3}" destId="{A26E2DEA-1254-45C4-8B55-7A43E1DB4BA2}" srcOrd="0" destOrd="0" presId="urn:microsoft.com/office/officeart/2005/8/layout/radial2"/>
    <dgm:cxn modelId="{9BECD0FC-003D-46B2-B3F0-F5C79079D711}" type="presOf" srcId="{287D2D24-10A5-41A9-B5FF-1032970760A1}" destId="{635423C6-DF17-42EE-B38D-7B52936C13C0}" srcOrd="0" destOrd="0" presId="urn:microsoft.com/office/officeart/2005/8/layout/radial2"/>
    <dgm:cxn modelId="{B2B4E91E-3EC3-44ED-9416-FABC18DBE7EC}" srcId="{39CC5897-B98A-41DA-AB2E-2EE43E4FC3D4}" destId="{FAB55566-7A95-436E-9FC2-650B8687757A}" srcOrd="1" destOrd="0" parTransId="{DE76603B-B391-422D-ABEB-2E2762BC55B3}" sibTransId="{3F4DDB30-DE42-440F-B309-ACC73ACA003B}"/>
    <dgm:cxn modelId="{0BFEE953-2FE4-4BF7-9D4A-7F624419CDF8}" type="presOf" srcId="{FAB55566-7A95-436E-9FC2-650B8687757A}" destId="{2C858B81-3612-4F6E-B398-F82F54B4210F}" srcOrd="0" destOrd="0" presId="urn:microsoft.com/office/officeart/2005/8/layout/radial2"/>
    <dgm:cxn modelId="{A4870177-CFD6-4C51-9F1C-DA0879945D15}" type="presOf" srcId="{82DF320D-A341-4BE3-8629-17686AF23177}" destId="{9B9AC6AD-2891-41C7-9C1A-30E1CBC351E4}" srcOrd="0" destOrd="0" presId="urn:microsoft.com/office/officeart/2005/8/layout/radial2"/>
    <dgm:cxn modelId="{00881304-716C-4BA5-A2DA-10DD20A8726D}" srcId="{39CC5897-B98A-41DA-AB2E-2EE43E4FC3D4}" destId="{469FC2A6-F655-4B00-BFF1-AF1A044F8D14}" srcOrd="2" destOrd="0" parTransId="{82DF320D-A341-4BE3-8629-17686AF23177}" sibTransId="{32DAD491-3D63-46DA-AFBE-48F63569E134}"/>
    <dgm:cxn modelId="{ECF6AB40-29DD-4407-ABE5-6F30A19F0EEE}" type="presParOf" srcId="{78B68F92-7359-4E91-A11A-82638A7E3864}" destId="{CECC9B63-8A84-4A5C-A126-FDC5A3D83C79}" srcOrd="0" destOrd="0" presId="urn:microsoft.com/office/officeart/2005/8/layout/radial2"/>
    <dgm:cxn modelId="{C317AE60-31E5-4EE2-8409-7276E8B18D61}" type="presParOf" srcId="{CECC9B63-8A84-4A5C-A126-FDC5A3D83C79}" destId="{C184D9EE-A2D0-47B2-8D77-5EC30DA19938}" srcOrd="0" destOrd="0" presId="urn:microsoft.com/office/officeart/2005/8/layout/radial2"/>
    <dgm:cxn modelId="{B9ECD3CC-7A5E-4692-A539-5461C5545F5B}" type="presParOf" srcId="{C184D9EE-A2D0-47B2-8D77-5EC30DA19938}" destId="{AD41B2A8-5F91-4988-B397-EA322D7023DD}" srcOrd="0" destOrd="0" presId="urn:microsoft.com/office/officeart/2005/8/layout/radial2"/>
    <dgm:cxn modelId="{2C5B3BED-1D74-40A5-A402-6F5C32036116}" type="presParOf" srcId="{C184D9EE-A2D0-47B2-8D77-5EC30DA19938}" destId="{1ACA3F70-7BFD-48A4-A5D8-7116B42057C5}" srcOrd="1" destOrd="0" presId="urn:microsoft.com/office/officeart/2005/8/layout/radial2"/>
    <dgm:cxn modelId="{7EAEA614-298C-4DDB-BBC4-BB1604F1F289}" type="presParOf" srcId="{CECC9B63-8A84-4A5C-A126-FDC5A3D83C79}" destId="{0CC95CD8-A898-4BCE-9532-32ED38FB9F48}" srcOrd="1" destOrd="0" presId="urn:microsoft.com/office/officeart/2005/8/layout/radial2"/>
    <dgm:cxn modelId="{F6E7968B-5642-4F02-9009-2D825DAD953B}" type="presParOf" srcId="{CECC9B63-8A84-4A5C-A126-FDC5A3D83C79}" destId="{42C5DFF7-09DF-40B6-8643-95121ECDDC0F}" srcOrd="2" destOrd="0" presId="urn:microsoft.com/office/officeart/2005/8/layout/radial2"/>
    <dgm:cxn modelId="{1A83ED5F-E9F6-4EE2-B0DF-A54BFBFADA48}" type="presParOf" srcId="{42C5DFF7-09DF-40B6-8643-95121ECDDC0F}" destId="{635423C6-DF17-42EE-B38D-7B52936C13C0}" srcOrd="0" destOrd="0" presId="urn:microsoft.com/office/officeart/2005/8/layout/radial2"/>
    <dgm:cxn modelId="{9C0CFF00-D88B-4463-B0DC-DAE2D9BE1D2D}" type="presParOf" srcId="{42C5DFF7-09DF-40B6-8643-95121ECDDC0F}" destId="{D30B9D16-A5ED-491F-8CEA-F143C4398A6D}" srcOrd="1" destOrd="0" presId="urn:microsoft.com/office/officeart/2005/8/layout/radial2"/>
    <dgm:cxn modelId="{15A4A03E-7B1C-425D-A343-BFBE81A2D70B}" type="presParOf" srcId="{CECC9B63-8A84-4A5C-A126-FDC5A3D83C79}" destId="{A26E2DEA-1254-45C4-8B55-7A43E1DB4BA2}" srcOrd="3" destOrd="0" presId="urn:microsoft.com/office/officeart/2005/8/layout/radial2"/>
    <dgm:cxn modelId="{35BB9C93-B380-42AC-B682-48D0A28B07D7}" type="presParOf" srcId="{CECC9B63-8A84-4A5C-A126-FDC5A3D83C79}" destId="{63BBEEC6-CF28-4188-B9B9-D7DED49DD657}" srcOrd="4" destOrd="0" presId="urn:microsoft.com/office/officeart/2005/8/layout/radial2"/>
    <dgm:cxn modelId="{173F3F6A-18C6-452C-8BB8-528774A9DB49}" type="presParOf" srcId="{63BBEEC6-CF28-4188-B9B9-D7DED49DD657}" destId="{2C858B81-3612-4F6E-B398-F82F54B4210F}" srcOrd="0" destOrd="0" presId="urn:microsoft.com/office/officeart/2005/8/layout/radial2"/>
    <dgm:cxn modelId="{72F8FCA7-79F4-4E0E-8EF4-16888A7BF7C2}" type="presParOf" srcId="{63BBEEC6-CF28-4188-B9B9-D7DED49DD657}" destId="{D2ED7DE0-9E18-4DAC-8E52-D52B7C374CEA}" srcOrd="1" destOrd="0" presId="urn:microsoft.com/office/officeart/2005/8/layout/radial2"/>
    <dgm:cxn modelId="{C823725C-C3FD-4DD6-8288-AEB1035C4E3C}" type="presParOf" srcId="{CECC9B63-8A84-4A5C-A126-FDC5A3D83C79}" destId="{9B9AC6AD-2891-41C7-9C1A-30E1CBC351E4}" srcOrd="5" destOrd="0" presId="urn:microsoft.com/office/officeart/2005/8/layout/radial2"/>
    <dgm:cxn modelId="{252E7C07-5850-48AB-929F-FF25B534F83C}" type="presParOf" srcId="{CECC9B63-8A84-4A5C-A126-FDC5A3D83C79}" destId="{3B2484CC-3293-4D92-A3ED-F3AFDED6CAE8}" srcOrd="6" destOrd="0" presId="urn:microsoft.com/office/officeart/2005/8/layout/radial2"/>
    <dgm:cxn modelId="{359DA089-87D8-4742-AB31-128E47803F73}" type="presParOf" srcId="{3B2484CC-3293-4D92-A3ED-F3AFDED6CAE8}" destId="{3E0F7977-C71E-4F33-9627-D5E7A96F643B}" srcOrd="0" destOrd="0" presId="urn:microsoft.com/office/officeart/2005/8/layout/radial2"/>
    <dgm:cxn modelId="{F1F0D301-DF11-429B-860F-C35CF1F897B6}" type="presParOf" srcId="{3B2484CC-3293-4D92-A3ED-F3AFDED6CAE8}" destId="{D92973C0-3466-4F6B-A0A9-41D3B9F3332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E9399D-A349-4D29-B8EF-0956E56ACD28}" type="doc">
      <dgm:prSet loTypeId="urn:microsoft.com/office/officeart/2005/8/layout/arrow2" loCatId="process" qsTypeId="urn:microsoft.com/office/officeart/2005/8/quickstyle/simple1" qsCatId="simple" csTypeId="urn:microsoft.com/office/officeart/2005/8/colors/accent1_4" csCatId="accent1" phldr="1"/>
      <dgm:spPr/>
    </dgm:pt>
    <dgm:pt modelId="{9AEA79D5-9AB3-40F5-93FF-C7412464F903}">
      <dgm:prSet phldrT="[Текст]" custT="1"/>
      <dgm:spPr/>
      <dgm:t>
        <a:bodyPr/>
        <a:lstStyle/>
        <a:p>
          <a:r>
            <a:rPr lang="ru-RU" sz="1600" b="1" dirty="0"/>
            <a:t>	  </a:t>
          </a:r>
        </a:p>
        <a:p>
          <a:r>
            <a:rPr lang="ru-RU" sz="1800" b="1" dirty="0"/>
            <a:t>71 %</a:t>
          </a:r>
        </a:p>
      </dgm:t>
    </dgm:pt>
    <dgm:pt modelId="{33ED747B-55A0-4F74-A465-A55365FBCE7A}" type="parTrans" cxnId="{3259E92F-E357-4ED2-923F-513A8E0DA525}">
      <dgm:prSet/>
      <dgm:spPr/>
      <dgm:t>
        <a:bodyPr/>
        <a:lstStyle/>
        <a:p>
          <a:endParaRPr lang="ru-RU"/>
        </a:p>
      </dgm:t>
    </dgm:pt>
    <dgm:pt modelId="{B17F3403-97DE-4339-B723-0420A85BF9DD}" type="sibTrans" cxnId="{3259E92F-E357-4ED2-923F-513A8E0DA525}">
      <dgm:prSet/>
      <dgm:spPr/>
      <dgm:t>
        <a:bodyPr/>
        <a:lstStyle/>
        <a:p>
          <a:endParaRPr lang="ru-RU"/>
        </a:p>
      </dgm:t>
    </dgm:pt>
    <dgm:pt modelId="{AA2DF939-68B9-440B-903E-E780934150FD}">
      <dgm:prSet phldrT="[Текст]"/>
      <dgm:spPr/>
      <dgm:t>
        <a:bodyPr/>
        <a:lstStyle/>
        <a:p>
          <a:endParaRPr lang="ru-RU" dirty="0"/>
        </a:p>
      </dgm:t>
    </dgm:pt>
    <dgm:pt modelId="{F38C87C3-7036-4203-B634-51298C6FCD87}" type="parTrans" cxnId="{7FBE474D-6C11-4D4E-94BB-C6F9DB6F1493}">
      <dgm:prSet/>
      <dgm:spPr/>
      <dgm:t>
        <a:bodyPr/>
        <a:lstStyle/>
        <a:p>
          <a:endParaRPr lang="ru-RU"/>
        </a:p>
      </dgm:t>
    </dgm:pt>
    <dgm:pt modelId="{ADD064E5-6DA8-44F6-989D-72A76D1342C8}" type="sibTrans" cxnId="{7FBE474D-6C11-4D4E-94BB-C6F9DB6F1493}">
      <dgm:prSet/>
      <dgm:spPr/>
      <dgm:t>
        <a:bodyPr/>
        <a:lstStyle/>
        <a:p>
          <a:endParaRPr lang="ru-RU"/>
        </a:p>
      </dgm:t>
    </dgm:pt>
    <dgm:pt modelId="{6C417801-B057-45C9-A99E-51050A0E8BD2}">
      <dgm:prSet phldrT="[Текст]" custT="1"/>
      <dgm:spPr/>
      <dgm:t>
        <a:bodyPr/>
        <a:lstStyle/>
        <a:p>
          <a:pPr>
            <a:buNone/>
          </a:pPr>
          <a:r>
            <a:rPr lang="ru-RU" sz="1600" b="1" dirty="0"/>
            <a:t>  </a:t>
          </a:r>
          <a:r>
            <a:rPr lang="ru-RU" sz="1800" b="1" dirty="0"/>
            <a:t>95 %</a:t>
          </a:r>
          <a:endParaRPr lang="ru-RU" sz="1600" b="1" dirty="0">
            <a:solidFill>
              <a:srgbClr val="002060"/>
            </a:solidFill>
          </a:endParaRPr>
        </a:p>
      </dgm:t>
    </dgm:pt>
    <dgm:pt modelId="{DB053CA5-7C86-4EE4-8312-5BA567C9A61C}" type="parTrans" cxnId="{0A53584C-6C8E-41BD-BAB7-549DC92854A8}">
      <dgm:prSet/>
      <dgm:spPr/>
      <dgm:t>
        <a:bodyPr/>
        <a:lstStyle/>
        <a:p>
          <a:endParaRPr lang="ru-RU"/>
        </a:p>
      </dgm:t>
    </dgm:pt>
    <dgm:pt modelId="{7D942FDB-46A3-47E0-A44B-A6C7E5BEEABB}" type="sibTrans" cxnId="{0A53584C-6C8E-41BD-BAB7-549DC92854A8}">
      <dgm:prSet/>
      <dgm:spPr/>
      <dgm:t>
        <a:bodyPr/>
        <a:lstStyle/>
        <a:p>
          <a:endParaRPr lang="ru-RU"/>
        </a:p>
      </dgm:t>
    </dgm:pt>
    <dgm:pt modelId="{A486B556-DA12-49D6-B8A9-1277992D15BC}" type="pres">
      <dgm:prSet presAssocID="{EFE9399D-A349-4D29-B8EF-0956E56ACD28}" presName="arrowDiagram" presStyleCnt="0">
        <dgm:presLayoutVars>
          <dgm:chMax val="5"/>
          <dgm:dir/>
          <dgm:resizeHandles val="exact"/>
        </dgm:presLayoutVars>
      </dgm:prSet>
      <dgm:spPr/>
    </dgm:pt>
    <dgm:pt modelId="{5BD51297-DCFB-4275-B4CD-ACD4E20F5CC9}" type="pres">
      <dgm:prSet presAssocID="{EFE9399D-A349-4D29-B8EF-0956E56ACD28}" presName="arrow" presStyleLbl="bgShp" presStyleIdx="0" presStyleCnt="1" custScaleX="76107" custScaleY="69029" custLinFactNeighborX="2973" custLinFactNeighborY="17008"/>
      <dgm:spPr>
        <a:solidFill>
          <a:srgbClr val="00B050"/>
        </a:solidFill>
      </dgm:spPr>
    </dgm:pt>
    <dgm:pt modelId="{5A1BE4C0-8CB7-49EC-A5BD-14DFBDAD4175}" type="pres">
      <dgm:prSet presAssocID="{EFE9399D-A349-4D29-B8EF-0956E56ACD28}" presName="arrowDiagram3" presStyleCnt="0"/>
      <dgm:spPr/>
    </dgm:pt>
    <dgm:pt modelId="{1A9561EA-AE30-4DAC-ABF6-0349381FEB3C}" type="pres">
      <dgm:prSet presAssocID="{9AEA79D5-9AB3-40F5-93FF-C7412464F903}" presName="bullet3a" presStyleLbl="node1" presStyleIdx="0" presStyleCnt="3" custScaleX="195491" custScaleY="123560" custLinFactX="435856" custLinFactY="-300000" custLinFactNeighborX="500000" custLinFactNeighborY="-322196"/>
      <dgm:spPr/>
    </dgm:pt>
    <dgm:pt modelId="{CE25CBC6-B86A-4E5D-AD19-B4DB46462018}" type="pres">
      <dgm:prSet presAssocID="{9AEA79D5-9AB3-40F5-93FF-C7412464F903}" presName="textBox3a" presStyleLbl="revTx" presStyleIdx="0" presStyleCnt="3" custFlipHor="1" custScaleX="137723" custScaleY="162262" custLinFactNeighborX="-83591" custLinFactNeighborY="-84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E38E8-C1E7-4B3A-A3BE-68B345E184B5}" type="pres">
      <dgm:prSet presAssocID="{AA2DF939-68B9-440B-903E-E780934150FD}" presName="bullet3b" presStyleLbl="node1" presStyleIdx="1" presStyleCnt="3" custLinFactX="-200000" custLinFactY="77405" custLinFactNeighborX="-206568" custLinFactNeighborY="100000"/>
      <dgm:spPr/>
    </dgm:pt>
    <dgm:pt modelId="{4690630C-AD1B-46D1-A743-FF141C556012}" type="pres">
      <dgm:prSet presAssocID="{AA2DF939-68B9-440B-903E-E780934150F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71A0D-3C03-4621-90B5-D2847769C9A1}" type="pres">
      <dgm:prSet presAssocID="{6C417801-B057-45C9-A99E-51050A0E8BD2}" presName="bullet3c" presStyleLbl="node1" presStyleIdx="2" presStyleCnt="3" custLinFactNeighborX="70607" custLinFactNeighborY="47646"/>
      <dgm:spPr/>
    </dgm:pt>
    <dgm:pt modelId="{E3E8C9A5-8705-4E45-9C8F-D825CC37C719}" type="pres">
      <dgm:prSet presAssocID="{6C417801-B057-45C9-A99E-51050A0E8BD2}" presName="textBox3c" presStyleLbl="revTx" presStyleIdx="2" presStyleCnt="3" custScaleX="254826" custScaleY="101957" custLinFactX="4718" custLinFactNeighborX="100000" custLinFactNeighborY="-19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9D3987-AE2F-47B5-9D89-4B8E35228D7B}" type="presOf" srcId="{EFE9399D-A349-4D29-B8EF-0956E56ACD28}" destId="{A486B556-DA12-49D6-B8A9-1277992D15BC}" srcOrd="0" destOrd="0" presId="urn:microsoft.com/office/officeart/2005/8/layout/arrow2"/>
    <dgm:cxn modelId="{A3403297-EBAC-4B44-B047-089FA7F51902}" type="presOf" srcId="{AA2DF939-68B9-440B-903E-E780934150FD}" destId="{4690630C-AD1B-46D1-A743-FF141C556012}" srcOrd="0" destOrd="0" presId="urn:microsoft.com/office/officeart/2005/8/layout/arrow2"/>
    <dgm:cxn modelId="{3259E92F-E357-4ED2-923F-513A8E0DA525}" srcId="{EFE9399D-A349-4D29-B8EF-0956E56ACD28}" destId="{9AEA79D5-9AB3-40F5-93FF-C7412464F903}" srcOrd="0" destOrd="0" parTransId="{33ED747B-55A0-4F74-A465-A55365FBCE7A}" sibTransId="{B17F3403-97DE-4339-B723-0420A85BF9DD}"/>
    <dgm:cxn modelId="{7FBE474D-6C11-4D4E-94BB-C6F9DB6F1493}" srcId="{EFE9399D-A349-4D29-B8EF-0956E56ACD28}" destId="{AA2DF939-68B9-440B-903E-E780934150FD}" srcOrd="1" destOrd="0" parTransId="{F38C87C3-7036-4203-B634-51298C6FCD87}" sibTransId="{ADD064E5-6DA8-44F6-989D-72A76D1342C8}"/>
    <dgm:cxn modelId="{B2AA584E-F362-431E-9AE7-14B44614C329}" type="presOf" srcId="{6C417801-B057-45C9-A99E-51050A0E8BD2}" destId="{E3E8C9A5-8705-4E45-9C8F-D825CC37C719}" srcOrd="0" destOrd="0" presId="urn:microsoft.com/office/officeart/2005/8/layout/arrow2"/>
    <dgm:cxn modelId="{0F430B69-EC15-4C47-8E8A-DA9B749E8742}" type="presOf" srcId="{9AEA79D5-9AB3-40F5-93FF-C7412464F903}" destId="{CE25CBC6-B86A-4E5D-AD19-B4DB46462018}" srcOrd="0" destOrd="0" presId="urn:microsoft.com/office/officeart/2005/8/layout/arrow2"/>
    <dgm:cxn modelId="{0A53584C-6C8E-41BD-BAB7-549DC92854A8}" srcId="{EFE9399D-A349-4D29-B8EF-0956E56ACD28}" destId="{6C417801-B057-45C9-A99E-51050A0E8BD2}" srcOrd="2" destOrd="0" parTransId="{DB053CA5-7C86-4EE4-8312-5BA567C9A61C}" sibTransId="{7D942FDB-46A3-47E0-A44B-A6C7E5BEEABB}"/>
    <dgm:cxn modelId="{3169BBCC-EACB-485D-A917-54931AEF936F}" type="presParOf" srcId="{A486B556-DA12-49D6-B8A9-1277992D15BC}" destId="{5BD51297-DCFB-4275-B4CD-ACD4E20F5CC9}" srcOrd="0" destOrd="0" presId="urn:microsoft.com/office/officeart/2005/8/layout/arrow2"/>
    <dgm:cxn modelId="{B22E56A0-4A6A-411F-ABFE-7C49935B2FD5}" type="presParOf" srcId="{A486B556-DA12-49D6-B8A9-1277992D15BC}" destId="{5A1BE4C0-8CB7-49EC-A5BD-14DFBDAD4175}" srcOrd="1" destOrd="0" presId="urn:microsoft.com/office/officeart/2005/8/layout/arrow2"/>
    <dgm:cxn modelId="{7784DA1A-A9C4-4314-944D-8079154C5D17}" type="presParOf" srcId="{5A1BE4C0-8CB7-49EC-A5BD-14DFBDAD4175}" destId="{1A9561EA-AE30-4DAC-ABF6-0349381FEB3C}" srcOrd="0" destOrd="0" presId="urn:microsoft.com/office/officeart/2005/8/layout/arrow2"/>
    <dgm:cxn modelId="{4CA46E7A-2307-4940-B5A1-1ADBCFD4E8EC}" type="presParOf" srcId="{5A1BE4C0-8CB7-49EC-A5BD-14DFBDAD4175}" destId="{CE25CBC6-B86A-4E5D-AD19-B4DB46462018}" srcOrd="1" destOrd="0" presId="urn:microsoft.com/office/officeart/2005/8/layout/arrow2"/>
    <dgm:cxn modelId="{DA7702A8-AD06-43D2-BE25-522D48527909}" type="presParOf" srcId="{5A1BE4C0-8CB7-49EC-A5BD-14DFBDAD4175}" destId="{FC8E38E8-C1E7-4B3A-A3BE-68B345E184B5}" srcOrd="2" destOrd="0" presId="urn:microsoft.com/office/officeart/2005/8/layout/arrow2"/>
    <dgm:cxn modelId="{D46628A6-E48C-4299-8DA7-757EA0E3A15F}" type="presParOf" srcId="{5A1BE4C0-8CB7-49EC-A5BD-14DFBDAD4175}" destId="{4690630C-AD1B-46D1-A743-FF141C556012}" srcOrd="3" destOrd="0" presId="urn:microsoft.com/office/officeart/2005/8/layout/arrow2"/>
    <dgm:cxn modelId="{FF2AF895-4421-4724-AC59-30E03873E1D9}" type="presParOf" srcId="{5A1BE4C0-8CB7-49EC-A5BD-14DFBDAD4175}" destId="{EF871A0D-3C03-4621-90B5-D2847769C9A1}" srcOrd="4" destOrd="0" presId="urn:microsoft.com/office/officeart/2005/8/layout/arrow2"/>
    <dgm:cxn modelId="{7E68CEE4-B89F-42D1-A1C5-ADE56455C0D4}" type="presParOf" srcId="{5A1BE4C0-8CB7-49EC-A5BD-14DFBDAD4175}" destId="{E3E8C9A5-8705-4E45-9C8F-D825CC37C71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4C42A3-7FF3-4C9C-963B-66FAF0ED78AA}" type="doc">
      <dgm:prSet loTypeId="urn:microsoft.com/office/officeart/2005/8/layout/hierarchy3#1" loCatId="hierarchy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1D372F5E-5568-4FAF-A545-0F5C9ED1C7AF}">
      <dgm:prSet phldrT="[Текст]" custT="1"/>
      <dgm:spPr bwMode="auto"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>
            <a:defRPr/>
          </a:pPr>
          <a:r>
            <a:rPr lang="ru-RU" sz="2400" b="1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ПАО СБЕР</a:t>
          </a:r>
          <a:endParaRPr/>
        </a:p>
      </dgm:t>
    </dgm:pt>
    <dgm:pt modelId="{C2B07DA3-1F46-4805-B4AD-474DDD4E7102}" type="par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8DF9D24-8491-4FC2-9BB4-CFC90EDCF636}" type="sib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BF230FB-04AA-425B-9BD1-0F36348A6A14}">
      <dgm:prSet phldrT="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400" b="1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Единый контроллер считывания количества  входов и выходов </a:t>
          </a:r>
          <a:endParaRPr/>
        </a:p>
      </dgm:t>
    </dgm:pt>
    <dgm:pt modelId="{61923281-2635-4AF2-B840-89217D2E6256}" type="par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37156F2-7AF0-4BC2-9AAA-9EEEE875DFF2}" type="sib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3D3E5C2-CDC7-40E6-ABA9-7DF19C7372C0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4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Единая многофункциональная карта (платежная и </a:t>
          </a:r>
          <a:r>
            <a:rPr lang="en-US" sz="14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proxy)</a:t>
          </a:r>
          <a:endParaRPr lang="ru-RU" sz="1400" b="1">
            <a:solidFill>
              <a:srgbClr val="70AD47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gm:t>
    </dgm:pt>
    <dgm:pt modelId="{02500A36-BE10-4EED-A648-5422D1CB6CEE}" type="parTrans" cxnId="{374987B2-A5EF-404E-8E83-02A3CD6A526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ECDCBF0-81AC-4AA2-87B0-3341238E8AE1}" type="sibTrans" cxnId="{374987B2-A5EF-404E-8E83-02A3CD6A526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314F745-52B7-4A02-A2CA-7713CCA4A7BB}">
      <dgm:prSet phldrT="[Текст]" custT="1"/>
      <dgm:spPr bwMode="auto"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defRPr/>
          </a:pPr>
          <a:r>
            <a:rPr lang="ru-RU" sz="2000" b="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пилоты</a:t>
          </a:r>
          <a:r>
            <a:rPr lang="ru-RU" sz="2000" b="0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: </a:t>
          </a:r>
          <a:endParaRPr dirty="0"/>
        </a:p>
        <a:p>
          <a:pPr>
            <a:defRPr/>
          </a:pPr>
          <a:r>
            <a:rPr lang="ru-RU" sz="2000" b="1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Ханты-Мансийск </a:t>
          </a:r>
          <a:r>
            <a:rPr lang="ru-RU" sz="2000" b="1" dirty="0" err="1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Урай</a:t>
          </a:r>
          <a:r>
            <a:rPr lang="ru-RU" sz="2000" b="1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 </a:t>
          </a:r>
          <a:r>
            <a:rPr lang="ru-RU" sz="2000" b="1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Нижневартовск</a:t>
          </a:r>
          <a:endParaRPr dirty="0"/>
        </a:p>
      </dgm:t>
    </dgm:pt>
    <dgm:pt modelId="{BD488A77-9F81-4620-8DFC-36FBB2D792F9}" type="par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1C26F73-298A-4A3B-9A1C-A15DC4C6EA13}" type="sib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421FF3-E977-4315-9F90-42ABDECDE521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Оснащение входных групп во всех образовательных организациях завершится до 1 декабря 2023 года</a:t>
          </a:r>
          <a:endParaRPr/>
        </a:p>
      </dgm:t>
    </dgm:pt>
    <dgm:pt modelId="{4513D053-C9C4-463D-8D3D-DA0216C4A4C3}" type="par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E475410-8059-45E2-854A-F7D1CFCFA31D}" type="sib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1214D84-8EE7-48DB-ADA6-97D9DC005608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Вся информация аккумулируется в ГИС Образования Югры</a:t>
          </a:r>
          <a:endParaRPr/>
        </a:p>
      </dgm:t>
    </dgm:pt>
    <dgm:pt modelId="{724A8DC6-55CC-4860-A4B7-A52881DE6F4C}" type="parTrans" cxnId="{7F991FCD-3F6F-4F77-B269-9E3B2F4A629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0825191-C97E-4C95-8603-8A14723ABF1F}" type="sibTrans" cxnId="{7F991FCD-3F6F-4F77-B269-9E3B2F4A629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89DB19B-0F11-4B5F-9192-A1E8026175FC}">
      <dgm:prSet phldrT="" custT="1"/>
      <dgm:spPr bwMode="auto">
        <a:ln>
          <a:noFill/>
        </a:ln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14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Интегрирована со службой 112, автоматически передает данные в случае ЧС</a:t>
          </a:r>
          <a:endParaRPr/>
        </a:p>
      </dgm:t>
    </dgm:pt>
    <dgm:pt modelId="{95DA15F2-BBC4-4125-A30F-86A7F25BA683}" type="parTrans" cxnId="{58930E56-C88A-4DC4-8899-DEC330FF3C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B6803AC-B912-4D2D-B0FD-0FBB0CBC67E2}" type="sibTrans" cxnId="{58930E56-C88A-4DC4-8899-DEC330FF3C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2CF930BB-F4EB-407F-AC36-3CF796FC52A6}" type="pres">
      <dgm:prSet presAssocID="{D64C42A3-7FF3-4C9C-963B-66FAF0ED78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9646D647-9DC9-428E-8B6A-9683A10BF163}" type="pres">
      <dgm:prSet presAssocID="{1D372F5E-5568-4FAF-A545-0F5C9ED1C7AF}" presName="root" presStyleCnt="0"/>
      <dgm:spPr bwMode="auto"/>
    </dgm:pt>
    <dgm:pt modelId="{833F49AC-AA25-4EF7-AF74-7349A2955AD3}" type="pres">
      <dgm:prSet presAssocID="{1D372F5E-5568-4FAF-A545-0F5C9ED1C7AF}" presName="rootComposite" presStyleCnt="0"/>
      <dgm:spPr bwMode="auto"/>
    </dgm:pt>
    <dgm:pt modelId="{22404D75-FB12-4B65-B44A-0BCE5DFDDB43}" type="pres">
      <dgm:prSet presAssocID="{1D372F5E-5568-4FAF-A545-0F5C9ED1C7AF}" presName="rootText" presStyleLbl="node1" presStyleIdx="0" presStyleCnt="2" custScaleX="142029" custScaleY="120722" custLinFactNeighborX="-2598" custLinFactNeighborY="-13524"/>
      <dgm:spPr bwMode="auto"/>
      <dgm:t>
        <a:bodyPr/>
        <a:lstStyle/>
        <a:p>
          <a:endParaRPr lang="ru-RU"/>
        </a:p>
      </dgm:t>
    </dgm:pt>
    <dgm:pt modelId="{DB891EFF-0B75-4359-9E6F-1DBE419FE146}" type="pres">
      <dgm:prSet presAssocID="{1D372F5E-5568-4FAF-A545-0F5C9ED1C7AF}" presName="rootConnector" presStyleLbl="node1" presStyleIdx="0" presStyleCnt="2"/>
      <dgm:spPr bwMode="auto"/>
      <dgm:t>
        <a:bodyPr/>
        <a:lstStyle/>
        <a:p>
          <a:endParaRPr lang="ru-RU"/>
        </a:p>
      </dgm:t>
    </dgm:pt>
    <dgm:pt modelId="{80A76162-16FA-4130-B4BC-CF474FF371E9}" type="pres">
      <dgm:prSet presAssocID="{1D372F5E-5568-4FAF-A545-0F5C9ED1C7AF}" presName="childShape" presStyleCnt="0"/>
      <dgm:spPr bwMode="auto"/>
    </dgm:pt>
    <dgm:pt modelId="{9E81D1A9-97DD-4759-9DF6-9213FB461DBA}" type="pres">
      <dgm:prSet presAssocID="{61923281-2635-4AF2-B840-89217D2E6256}" presName="Name13" presStyleLbl="parChTrans1D2" presStyleIdx="0" presStyleCnt="5"/>
      <dgm:spPr bwMode="auto"/>
      <dgm:t>
        <a:bodyPr/>
        <a:lstStyle/>
        <a:p>
          <a:endParaRPr lang="ru-RU"/>
        </a:p>
      </dgm:t>
    </dgm:pt>
    <dgm:pt modelId="{4F4B68B2-2747-4B7A-8129-7DB9E04BFA9A}" type="pres">
      <dgm:prSet presAssocID="{BBF230FB-04AA-425B-9BD1-0F36348A6A14}" presName="childText" presStyleLbl="bgAcc1" presStyleIdx="0" presStyleCnt="5" custScaleX="194258" custScaleY="101787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6375291-AFFE-4688-B1E6-9FFE0C119EDB}" type="pres">
      <dgm:prSet presAssocID="{95DA15F2-BBC4-4125-A30F-86A7F25BA683}" presName="Name13" presStyleLbl="parChTrans1D2" presStyleIdx="1" presStyleCnt="5"/>
      <dgm:spPr bwMode="auto"/>
      <dgm:t>
        <a:bodyPr/>
        <a:lstStyle/>
        <a:p>
          <a:endParaRPr lang="ru-RU"/>
        </a:p>
      </dgm:t>
    </dgm:pt>
    <dgm:pt modelId="{D0F368B1-8E98-4027-BA00-B345AD02A462}" type="pres">
      <dgm:prSet presAssocID="{B89DB19B-0F11-4B5F-9192-A1E8026175FC}" presName="childText" presStyleLbl="bgAcc1" presStyleIdx="1" presStyleCnt="5" custScaleX="212068" custScaleY="129231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9B77354B-657E-4B9E-A990-9A015F4FADFD}" type="pres">
      <dgm:prSet presAssocID="{02500A36-BE10-4EED-A648-5422D1CB6CEE}" presName="Name13" presStyleLbl="parChTrans1D2" presStyleIdx="2" presStyleCnt="5"/>
      <dgm:spPr bwMode="auto"/>
      <dgm:t>
        <a:bodyPr/>
        <a:lstStyle/>
        <a:p>
          <a:endParaRPr lang="ru-RU"/>
        </a:p>
      </dgm:t>
    </dgm:pt>
    <dgm:pt modelId="{6863AA5B-2BDD-41AB-B8F1-E4E5C2593708}" type="pres">
      <dgm:prSet presAssocID="{E3D3E5C2-CDC7-40E6-ABA9-7DF19C7372C0}" presName="childText" presStyleLbl="bgAcc1" presStyleIdx="2" presStyleCnt="5" custScaleX="222166" custScaleY="137177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29BAE258-B69B-4184-A587-6FF08BE26611}" type="pres">
      <dgm:prSet presAssocID="{F314F745-52B7-4A02-A2CA-7713CCA4A7BB}" presName="root" presStyleCnt="0"/>
      <dgm:spPr bwMode="auto"/>
    </dgm:pt>
    <dgm:pt modelId="{E54D0967-D37B-4D99-AC1F-74E074822F3B}" type="pres">
      <dgm:prSet presAssocID="{F314F745-52B7-4A02-A2CA-7713CCA4A7BB}" presName="rootComposite" presStyleCnt="0"/>
      <dgm:spPr bwMode="auto"/>
    </dgm:pt>
    <dgm:pt modelId="{12791C3E-0D0D-4024-8F09-41CB951D2586}" type="pres">
      <dgm:prSet presAssocID="{F314F745-52B7-4A02-A2CA-7713CCA4A7BB}" presName="rootText" presStyleLbl="node1" presStyleIdx="1" presStyleCnt="2" custScaleX="176943" custScaleY="137736" custLinFactNeighborX="11222" custLinFactNeighborY="-6709"/>
      <dgm:spPr bwMode="auto"/>
      <dgm:t>
        <a:bodyPr/>
        <a:lstStyle/>
        <a:p>
          <a:endParaRPr lang="ru-RU"/>
        </a:p>
      </dgm:t>
    </dgm:pt>
    <dgm:pt modelId="{5C6517B2-BB72-4145-BCB1-064096CC5653}" type="pres">
      <dgm:prSet presAssocID="{F314F745-52B7-4A02-A2CA-7713CCA4A7BB}" presName="rootConnector" presStyleLbl="node1" presStyleIdx="1" presStyleCnt="2"/>
      <dgm:spPr bwMode="auto"/>
      <dgm:t>
        <a:bodyPr/>
        <a:lstStyle/>
        <a:p>
          <a:endParaRPr lang="ru-RU"/>
        </a:p>
      </dgm:t>
    </dgm:pt>
    <dgm:pt modelId="{CBC71849-D159-47C3-B147-60A4F38476B4}" type="pres">
      <dgm:prSet presAssocID="{F314F745-52B7-4A02-A2CA-7713CCA4A7BB}" presName="childShape" presStyleCnt="0"/>
      <dgm:spPr bwMode="auto"/>
    </dgm:pt>
    <dgm:pt modelId="{F4525FC3-7324-4B58-9C21-37CDF18495C9}" type="pres">
      <dgm:prSet presAssocID="{4513D053-C9C4-463D-8D3D-DA0216C4A4C3}" presName="Name13" presStyleLbl="parChTrans1D2" presStyleIdx="3" presStyleCnt="5"/>
      <dgm:spPr bwMode="auto"/>
      <dgm:t>
        <a:bodyPr/>
        <a:lstStyle/>
        <a:p>
          <a:endParaRPr lang="ru-RU"/>
        </a:p>
      </dgm:t>
    </dgm:pt>
    <dgm:pt modelId="{9067D60E-35C2-483A-9DB9-C8DD160A6D22}" type="pres">
      <dgm:prSet presAssocID="{61421FF3-E977-4315-9F90-42ABDECDE521}" presName="childText" presStyleLbl="bgAcc1" presStyleIdx="3" presStyleCnt="5" custScaleX="205889" custScaleY="205150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F28A9EF-5E1E-45D8-9E9E-67167C1CD134}" type="pres">
      <dgm:prSet presAssocID="{724A8DC6-55CC-4860-A4B7-A52881DE6F4C}" presName="Name13" presStyleLbl="parChTrans1D2" presStyleIdx="4" presStyleCnt="5"/>
      <dgm:spPr bwMode="auto"/>
      <dgm:t>
        <a:bodyPr/>
        <a:lstStyle/>
        <a:p>
          <a:endParaRPr lang="ru-RU"/>
        </a:p>
      </dgm:t>
    </dgm:pt>
    <dgm:pt modelId="{6D9AF47F-A491-4D96-8DD7-1702FF38D5C2}" type="pres">
      <dgm:prSet presAssocID="{01214D84-8EE7-48DB-ADA6-97D9DC005608}" presName="childText" presStyleLbl="bgAcc1" presStyleIdx="4" presStyleCnt="5" custScaleX="195705" custScaleY="190806" custLinFactNeighborX="6465" custLinFactNeighborY="2225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D0564425-9F98-4ECA-A0B3-16454C170F35}" type="presOf" srcId="{61923281-2635-4AF2-B840-89217D2E6256}" destId="{9E81D1A9-97DD-4759-9DF6-9213FB461DBA}" srcOrd="0" destOrd="0" presId="urn:microsoft.com/office/officeart/2005/8/layout/hierarchy3#1"/>
    <dgm:cxn modelId="{EE823471-7718-4119-B5E2-5B00793845A9}" type="presOf" srcId="{1D372F5E-5568-4FAF-A545-0F5C9ED1C7AF}" destId="{DB891EFF-0B75-4359-9E6F-1DBE419FE146}" srcOrd="1" destOrd="0" presId="urn:microsoft.com/office/officeart/2005/8/layout/hierarchy3#1"/>
    <dgm:cxn modelId="{ED0795C2-590E-456E-8EC4-EE0F1A05EA7B}" type="presOf" srcId="{F314F745-52B7-4A02-A2CA-7713CCA4A7BB}" destId="{5C6517B2-BB72-4145-BCB1-064096CC5653}" srcOrd="1" destOrd="0" presId="urn:microsoft.com/office/officeart/2005/8/layout/hierarchy3#1"/>
    <dgm:cxn modelId="{EAA55792-228D-4438-A2EE-EB574AB83390}" type="presOf" srcId="{F314F745-52B7-4A02-A2CA-7713CCA4A7BB}" destId="{12791C3E-0D0D-4024-8F09-41CB951D2586}" srcOrd="0" destOrd="0" presId="urn:microsoft.com/office/officeart/2005/8/layout/hierarchy3#1"/>
    <dgm:cxn modelId="{070AC9FD-7207-4137-A28E-B3CFCAA066CF}" srcId="{D64C42A3-7FF3-4C9C-963B-66FAF0ED78AA}" destId="{1D372F5E-5568-4FAF-A545-0F5C9ED1C7AF}" srcOrd="0" destOrd="0" parTransId="{C2B07DA3-1F46-4805-B4AD-474DDD4E7102}" sibTransId="{38DF9D24-8491-4FC2-9BB4-CFC90EDCF636}"/>
    <dgm:cxn modelId="{E36736EB-A132-4BDC-93B6-F601870262BB}" type="presOf" srcId="{B89DB19B-0F11-4B5F-9192-A1E8026175FC}" destId="{D0F368B1-8E98-4027-BA00-B345AD02A462}" srcOrd="0" destOrd="0" presId="urn:microsoft.com/office/officeart/2005/8/layout/hierarchy3#1"/>
    <dgm:cxn modelId="{197B2535-1A20-4527-B60B-C2B8857FF500}" type="presOf" srcId="{4513D053-C9C4-463D-8D3D-DA0216C4A4C3}" destId="{F4525FC3-7324-4B58-9C21-37CDF18495C9}" srcOrd="0" destOrd="0" presId="urn:microsoft.com/office/officeart/2005/8/layout/hierarchy3#1"/>
    <dgm:cxn modelId="{EBCED5CF-1243-49FF-BC5B-D207D094A5B8}" type="presOf" srcId="{02500A36-BE10-4EED-A648-5422D1CB6CEE}" destId="{9B77354B-657E-4B9E-A990-9A015F4FADFD}" srcOrd="0" destOrd="0" presId="urn:microsoft.com/office/officeart/2005/8/layout/hierarchy3#1"/>
    <dgm:cxn modelId="{C1410468-4AB3-402C-B0CD-E845EF025B1A}" type="presOf" srcId="{BBF230FB-04AA-425B-9BD1-0F36348A6A14}" destId="{4F4B68B2-2747-4B7A-8129-7DB9E04BFA9A}" srcOrd="0" destOrd="0" presId="urn:microsoft.com/office/officeart/2005/8/layout/hierarchy3#1"/>
    <dgm:cxn modelId="{374987B2-A5EF-404E-8E83-02A3CD6A5261}" srcId="{1D372F5E-5568-4FAF-A545-0F5C9ED1C7AF}" destId="{E3D3E5C2-CDC7-40E6-ABA9-7DF19C7372C0}" srcOrd="2" destOrd="0" parTransId="{02500A36-BE10-4EED-A648-5422D1CB6CEE}" sibTransId="{AECDCBF0-81AC-4AA2-87B0-3341238E8AE1}"/>
    <dgm:cxn modelId="{AADD24E0-EDBC-4196-93FD-46D8E2F7E421}" type="presOf" srcId="{95DA15F2-BBC4-4125-A30F-86A7F25BA683}" destId="{C6375291-AFFE-4688-B1E6-9FFE0C119EDB}" srcOrd="0" destOrd="0" presId="urn:microsoft.com/office/officeart/2005/8/layout/hierarchy3#1"/>
    <dgm:cxn modelId="{A22DF780-FC2A-4B77-8AF0-83BB722ABD14}" type="presOf" srcId="{1D372F5E-5568-4FAF-A545-0F5C9ED1C7AF}" destId="{22404D75-FB12-4B65-B44A-0BCE5DFDDB43}" srcOrd="0" destOrd="0" presId="urn:microsoft.com/office/officeart/2005/8/layout/hierarchy3#1"/>
    <dgm:cxn modelId="{AD913EB2-B2C6-4A3E-A177-B889CE2550B8}" srcId="{1D372F5E-5568-4FAF-A545-0F5C9ED1C7AF}" destId="{BBF230FB-04AA-425B-9BD1-0F36348A6A14}" srcOrd="0" destOrd="0" parTransId="{61923281-2635-4AF2-B840-89217D2E6256}" sibTransId="{937156F2-7AF0-4BC2-9AAA-9EEEE875DFF2}"/>
    <dgm:cxn modelId="{95C339FB-8DCD-40FF-B2BE-E0F3FA267943}" type="presOf" srcId="{D64C42A3-7FF3-4C9C-963B-66FAF0ED78AA}" destId="{2CF930BB-F4EB-407F-AC36-3CF796FC52A6}" srcOrd="0" destOrd="0" presId="urn:microsoft.com/office/officeart/2005/8/layout/hierarchy3#1"/>
    <dgm:cxn modelId="{58930E56-C88A-4DC4-8899-DEC330FF3C21}" srcId="{1D372F5E-5568-4FAF-A545-0F5C9ED1C7AF}" destId="{B89DB19B-0F11-4B5F-9192-A1E8026175FC}" srcOrd="1" destOrd="0" parTransId="{95DA15F2-BBC4-4125-A30F-86A7F25BA683}" sibTransId="{4B6803AC-B912-4D2D-B0FD-0FBB0CBC67E2}"/>
    <dgm:cxn modelId="{B8CE7EF3-DB6D-453C-A4AD-D9A36C847914}" type="presOf" srcId="{E3D3E5C2-CDC7-40E6-ABA9-7DF19C7372C0}" destId="{6863AA5B-2BDD-41AB-B8F1-E4E5C2593708}" srcOrd="0" destOrd="0" presId="urn:microsoft.com/office/officeart/2005/8/layout/hierarchy3#1"/>
    <dgm:cxn modelId="{3846C4CD-8A6F-4A08-B515-0B8C49A8826B}" type="presOf" srcId="{01214D84-8EE7-48DB-ADA6-97D9DC005608}" destId="{6D9AF47F-A491-4D96-8DD7-1702FF38D5C2}" srcOrd="0" destOrd="0" presId="urn:microsoft.com/office/officeart/2005/8/layout/hierarchy3#1"/>
    <dgm:cxn modelId="{F28823F7-02B9-4924-BF68-B902E63E9A07}" srcId="{F314F745-52B7-4A02-A2CA-7713CCA4A7BB}" destId="{61421FF3-E977-4315-9F90-42ABDECDE521}" srcOrd="0" destOrd="0" parTransId="{4513D053-C9C4-463D-8D3D-DA0216C4A4C3}" sibTransId="{DE475410-8059-45E2-854A-F7D1CFCFA31D}"/>
    <dgm:cxn modelId="{29207070-9177-41D7-B789-8FBFB0C7D0AE}" type="presOf" srcId="{724A8DC6-55CC-4860-A4B7-A52881DE6F4C}" destId="{CF28A9EF-5E1E-45D8-9E9E-67167C1CD134}" srcOrd="0" destOrd="0" presId="urn:microsoft.com/office/officeart/2005/8/layout/hierarchy3#1"/>
    <dgm:cxn modelId="{BBB5574C-2473-49E6-AFE8-D0DCF5680B27}" srcId="{D64C42A3-7FF3-4C9C-963B-66FAF0ED78AA}" destId="{F314F745-52B7-4A02-A2CA-7713CCA4A7BB}" srcOrd="1" destOrd="0" parTransId="{BD488A77-9F81-4620-8DFC-36FBB2D792F9}" sibTransId="{B1C26F73-298A-4A3B-9A1C-A15DC4C6EA13}"/>
    <dgm:cxn modelId="{7F991FCD-3F6F-4F77-B269-9E3B2F4A6290}" srcId="{F314F745-52B7-4A02-A2CA-7713CCA4A7BB}" destId="{01214D84-8EE7-48DB-ADA6-97D9DC005608}" srcOrd="1" destOrd="0" parTransId="{724A8DC6-55CC-4860-A4B7-A52881DE6F4C}" sibTransId="{B0825191-C97E-4C95-8603-8A14723ABF1F}"/>
    <dgm:cxn modelId="{386308C3-88EA-4FE4-8C23-D898D7BD13AF}" type="presOf" srcId="{61421FF3-E977-4315-9F90-42ABDECDE521}" destId="{9067D60E-35C2-483A-9DB9-C8DD160A6D22}" srcOrd="0" destOrd="0" presId="urn:microsoft.com/office/officeart/2005/8/layout/hierarchy3#1"/>
    <dgm:cxn modelId="{3AA298B0-BB80-44F6-8366-DB08B890E6D6}" type="presParOf" srcId="{2CF930BB-F4EB-407F-AC36-3CF796FC52A6}" destId="{9646D647-9DC9-428E-8B6A-9683A10BF163}" srcOrd="0" destOrd="0" presId="urn:microsoft.com/office/officeart/2005/8/layout/hierarchy3#1"/>
    <dgm:cxn modelId="{5F85BDF9-F65E-4602-85C8-BE568FBB12A9}" type="presParOf" srcId="{9646D647-9DC9-428E-8B6A-9683A10BF163}" destId="{833F49AC-AA25-4EF7-AF74-7349A2955AD3}" srcOrd="0" destOrd="0" presId="urn:microsoft.com/office/officeart/2005/8/layout/hierarchy3#1"/>
    <dgm:cxn modelId="{5710E597-3F18-4F5D-A4B8-7A31F1551EDD}" type="presParOf" srcId="{833F49AC-AA25-4EF7-AF74-7349A2955AD3}" destId="{22404D75-FB12-4B65-B44A-0BCE5DFDDB43}" srcOrd="0" destOrd="0" presId="urn:microsoft.com/office/officeart/2005/8/layout/hierarchy3#1"/>
    <dgm:cxn modelId="{E297256C-BBE6-43CD-93BF-09BBA79281BC}" type="presParOf" srcId="{833F49AC-AA25-4EF7-AF74-7349A2955AD3}" destId="{DB891EFF-0B75-4359-9E6F-1DBE419FE146}" srcOrd="1" destOrd="0" presId="urn:microsoft.com/office/officeart/2005/8/layout/hierarchy3#1"/>
    <dgm:cxn modelId="{BF1E0052-60C9-4C9C-80A1-EAA7FB311C5B}" type="presParOf" srcId="{9646D647-9DC9-428E-8B6A-9683A10BF163}" destId="{80A76162-16FA-4130-B4BC-CF474FF371E9}" srcOrd="1" destOrd="0" presId="urn:microsoft.com/office/officeart/2005/8/layout/hierarchy3#1"/>
    <dgm:cxn modelId="{30BA39BD-8AB8-47E0-A3C1-A0DAD6FA7765}" type="presParOf" srcId="{80A76162-16FA-4130-B4BC-CF474FF371E9}" destId="{9E81D1A9-97DD-4759-9DF6-9213FB461DBA}" srcOrd="0" destOrd="0" presId="urn:microsoft.com/office/officeart/2005/8/layout/hierarchy3#1"/>
    <dgm:cxn modelId="{8D2F1B84-B6FC-472A-928B-399843A40E3A}" type="presParOf" srcId="{80A76162-16FA-4130-B4BC-CF474FF371E9}" destId="{4F4B68B2-2747-4B7A-8129-7DB9E04BFA9A}" srcOrd="1" destOrd="0" presId="urn:microsoft.com/office/officeart/2005/8/layout/hierarchy3#1"/>
    <dgm:cxn modelId="{3E75E858-66EA-42CE-B5D1-63644841A6E1}" type="presParOf" srcId="{80A76162-16FA-4130-B4BC-CF474FF371E9}" destId="{C6375291-AFFE-4688-B1E6-9FFE0C119EDB}" srcOrd="2" destOrd="0" presId="urn:microsoft.com/office/officeart/2005/8/layout/hierarchy3#1"/>
    <dgm:cxn modelId="{FB58F770-7237-48E1-819E-4F91A1B4C285}" type="presParOf" srcId="{80A76162-16FA-4130-B4BC-CF474FF371E9}" destId="{D0F368B1-8E98-4027-BA00-B345AD02A462}" srcOrd="3" destOrd="0" presId="urn:microsoft.com/office/officeart/2005/8/layout/hierarchy3#1"/>
    <dgm:cxn modelId="{6867D163-1926-44D5-9C09-310B19FA3650}" type="presParOf" srcId="{80A76162-16FA-4130-B4BC-CF474FF371E9}" destId="{9B77354B-657E-4B9E-A990-9A015F4FADFD}" srcOrd="4" destOrd="0" presId="urn:microsoft.com/office/officeart/2005/8/layout/hierarchy3#1"/>
    <dgm:cxn modelId="{00A4337B-9257-482B-850F-6277E4051305}" type="presParOf" srcId="{80A76162-16FA-4130-B4BC-CF474FF371E9}" destId="{6863AA5B-2BDD-41AB-B8F1-E4E5C2593708}" srcOrd="5" destOrd="0" presId="urn:microsoft.com/office/officeart/2005/8/layout/hierarchy3#1"/>
    <dgm:cxn modelId="{1DAB9E82-D221-43D1-98E3-F2C83D51EC15}" type="presParOf" srcId="{2CF930BB-F4EB-407F-AC36-3CF796FC52A6}" destId="{29BAE258-B69B-4184-A587-6FF08BE26611}" srcOrd="1" destOrd="0" presId="urn:microsoft.com/office/officeart/2005/8/layout/hierarchy3#1"/>
    <dgm:cxn modelId="{69DD9A60-3E71-4838-9D7A-EC1B89AD08A0}" type="presParOf" srcId="{29BAE258-B69B-4184-A587-6FF08BE26611}" destId="{E54D0967-D37B-4D99-AC1F-74E074822F3B}" srcOrd="0" destOrd="0" presId="urn:microsoft.com/office/officeart/2005/8/layout/hierarchy3#1"/>
    <dgm:cxn modelId="{A1E4E7E0-B494-47E7-A15E-C6005B255F6B}" type="presParOf" srcId="{E54D0967-D37B-4D99-AC1F-74E074822F3B}" destId="{12791C3E-0D0D-4024-8F09-41CB951D2586}" srcOrd="0" destOrd="0" presId="urn:microsoft.com/office/officeart/2005/8/layout/hierarchy3#1"/>
    <dgm:cxn modelId="{760227D0-ED15-4605-AD68-C72F8FCF3AB3}" type="presParOf" srcId="{E54D0967-D37B-4D99-AC1F-74E074822F3B}" destId="{5C6517B2-BB72-4145-BCB1-064096CC5653}" srcOrd="1" destOrd="0" presId="urn:microsoft.com/office/officeart/2005/8/layout/hierarchy3#1"/>
    <dgm:cxn modelId="{F6793437-06EF-4C06-A277-2B001E896700}" type="presParOf" srcId="{29BAE258-B69B-4184-A587-6FF08BE26611}" destId="{CBC71849-D159-47C3-B147-60A4F38476B4}" srcOrd="1" destOrd="0" presId="urn:microsoft.com/office/officeart/2005/8/layout/hierarchy3#1"/>
    <dgm:cxn modelId="{99C60D06-5916-4C95-8619-847FE5D3838B}" type="presParOf" srcId="{CBC71849-D159-47C3-B147-60A4F38476B4}" destId="{F4525FC3-7324-4B58-9C21-37CDF18495C9}" srcOrd="0" destOrd="0" presId="urn:microsoft.com/office/officeart/2005/8/layout/hierarchy3#1"/>
    <dgm:cxn modelId="{34531B3D-0602-48A7-95E6-03864F4F543C}" type="presParOf" srcId="{CBC71849-D159-47C3-B147-60A4F38476B4}" destId="{9067D60E-35C2-483A-9DB9-C8DD160A6D22}" srcOrd="1" destOrd="0" presId="urn:microsoft.com/office/officeart/2005/8/layout/hierarchy3#1"/>
    <dgm:cxn modelId="{AA27A84B-18C9-4279-97E6-1349F2726F8E}" type="presParOf" srcId="{CBC71849-D159-47C3-B147-60A4F38476B4}" destId="{CF28A9EF-5E1E-45D8-9E9E-67167C1CD134}" srcOrd="2" destOrd="0" presId="urn:microsoft.com/office/officeart/2005/8/layout/hierarchy3#1"/>
    <dgm:cxn modelId="{29065DC9-CED5-4282-83E0-65878F6AC0B2}" type="presParOf" srcId="{CBC71849-D159-47C3-B147-60A4F38476B4}" destId="{6D9AF47F-A491-4D96-8DD7-1702FF38D5C2}" srcOrd="3" destOrd="0" presId="urn:microsoft.com/office/officeart/2005/8/layout/hierarchy3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4C42A3-7FF3-4C9C-963B-66FAF0ED78AA}" type="doc">
      <dgm:prSet loTypeId="urn:microsoft.com/office/officeart/2005/8/layout/hierarchy3#2" loCatId="hierarchy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1D372F5E-5568-4FAF-A545-0F5C9ED1C7AF}">
      <dgm:prSet phldrT="[Текст]" custT="1"/>
      <dgm:spPr bwMode="auto"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>
            <a:defRPr/>
          </a:pPr>
          <a:r>
            <a:rPr lang="ru-RU" sz="2400" b="1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ПАО Ростелеком</a:t>
          </a:r>
          <a:endParaRPr/>
        </a:p>
      </dgm:t>
    </dgm:pt>
    <dgm:pt modelId="{C2B07DA3-1F46-4805-B4AD-474DDD4E7102}" type="par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8DF9D24-8491-4FC2-9BB4-CFC90EDCF636}" type="sib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BF230FB-04AA-425B-9BD1-0F36348A6A14}">
      <dgm:prSet phldrT="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600" b="1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Недопущение  несанкционированного посещения объектов образования и выявление вооруженных лиц</a:t>
          </a:r>
          <a:endParaRPr/>
        </a:p>
      </dgm:t>
    </dgm:pt>
    <dgm:pt modelId="{61923281-2635-4AF2-B840-89217D2E6256}" type="par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37156F2-7AF0-4BC2-9AAA-9EEEE875DFF2}" type="sib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3D3E5C2-CDC7-40E6-ABA9-7DF19C7372C0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600" b="1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Определение психоэмоционального состояния человека</a:t>
          </a:r>
          <a:endParaRPr/>
        </a:p>
      </dgm:t>
    </dgm:pt>
    <dgm:pt modelId="{02500A36-BE10-4EED-A648-5422D1CB6CEE}" type="parTrans" cxnId="{374987B2-A5EF-404E-8E83-02A3CD6A526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ECDCBF0-81AC-4AA2-87B0-3341238E8AE1}" type="sibTrans" cxnId="{374987B2-A5EF-404E-8E83-02A3CD6A526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314F745-52B7-4A02-A2CA-7713CCA4A7BB}">
      <dgm:prSet phldrT="[Текст]" custT="1"/>
      <dgm:spPr bwMode="auto"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defRPr/>
          </a:pPr>
          <a:r>
            <a:rPr lang="ru-RU" sz="20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пилот: </a:t>
          </a:r>
          <a:endParaRPr/>
        </a:p>
        <a:p>
          <a:pPr>
            <a:defRPr/>
          </a:pP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СОШ № 9 </a:t>
          </a:r>
          <a:b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</a:b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г. Ханты-Мансийск</a:t>
          </a:r>
          <a:endParaRPr/>
        </a:p>
      </dgm:t>
    </dgm:pt>
    <dgm:pt modelId="{BD488A77-9F81-4620-8DFC-36FBB2D792F9}" type="par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1C26F73-298A-4A3B-9A1C-A15DC4C6EA13}" type="sib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421FF3-E977-4315-9F90-42ABDECDE521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Плановый срок завершения - 1 декабря 2023 года</a:t>
          </a:r>
          <a:endParaRPr/>
        </a:p>
      </dgm:t>
    </dgm:pt>
    <dgm:pt modelId="{4513D053-C9C4-463D-8D3D-DA0216C4A4C3}" type="par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E475410-8059-45E2-854A-F7D1CFCFA31D}" type="sib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1214D84-8EE7-48DB-ADA6-97D9DC005608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8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Вся информация аккумулируется в ГИС Образования Югры</a:t>
          </a:r>
          <a:endParaRPr/>
        </a:p>
      </dgm:t>
    </dgm:pt>
    <dgm:pt modelId="{724A8DC6-55CC-4860-A4B7-A52881DE6F4C}" type="parTrans" cxnId="{7F991FCD-3F6F-4F77-B269-9E3B2F4A629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0825191-C97E-4C95-8603-8A14723ABF1F}" type="sibTrans" cxnId="{7F991FCD-3F6F-4F77-B269-9E3B2F4A629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89DB19B-0F11-4B5F-9192-A1E8026175FC}">
      <dgm:prSet phldrT="" custT="1"/>
      <dgm:spPr bwMode="auto">
        <a:ln>
          <a:noFill/>
        </a:ln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1800" b="1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Выявление вооруженных лиц</a:t>
          </a:r>
          <a:endParaRPr/>
        </a:p>
      </dgm:t>
    </dgm:pt>
    <dgm:pt modelId="{95DA15F2-BBC4-4125-A30F-86A7F25BA683}" type="parTrans" cxnId="{58930E56-C88A-4DC4-8899-DEC330FF3C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B6803AC-B912-4D2D-B0FD-0FBB0CBC67E2}" type="sibTrans" cxnId="{58930E56-C88A-4DC4-8899-DEC330FF3C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2CF930BB-F4EB-407F-AC36-3CF796FC52A6}" type="pres">
      <dgm:prSet presAssocID="{D64C42A3-7FF3-4C9C-963B-66FAF0ED78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9646D647-9DC9-428E-8B6A-9683A10BF163}" type="pres">
      <dgm:prSet presAssocID="{1D372F5E-5568-4FAF-A545-0F5C9ED1C7AF}" presName="root" presStyleCnt="0"/>
      <dgm:spPr bwMode="auto"/>
    </dgm:pt>
    <dgm:pt modelId="{833F49AC-AA25-4EF7-AF74-7349A2955AD3}" type="pres">
      <dgm:prSet presAssocID="{1D372F5E-5568-4FAF-A545-0F5C9ED1C7AF}" presName="rootComposite" presStyleCnt="0"/>
      <dgm:spPr bwMode="auto"/>
    </dgm:pt>
    <dgm:pt modelId="{22404D75-FB12-4B65-B44A-0BCE5DFDDB43}" type="pres">
      <dgm:prSet presAssocID="{1D372F5E-5568-4FAF-A545-0F5C9ED1C7AF}" presName="rootText" presStyleLbl="node1" presStyleIdx="0" presStyleCnt="2" custScaleX="222919" custScaleY="120722" custLinFactNeighborX="4103" custLinFactNeighborY="-24842"/>
      <dgm:spPr bwMode="auto"/>
      <dgm:t>
        <a:bodyPr/>
        <a:lstStyle/>
        <a:p>
          <a:endParaRPr lang="ru-RU"/>
        </a:p>
      </dgm:t>
    </dgm:pt>
    <dgm:pt modelId="{DB891EFF-0B75-4359-9E6F-1DBE419FE146}" type="pres">
      <dgm:prSet presAssocID="{1D372F5E-5568-4FAF-A545-0F5C9ED1C7AF}" presName="rootConnector" presStyleLbl="node1" presStyleIdx="0" presStyleCnt="2"/>
      <dgm:spPr bwMode="auto"/>
      <dgm:t>
        <a:bodyPr/>
        <a:lstStyle/>
        <a:p>
          <a:endParaRPr lang="ru-RU"/>
        </a:p>
      </dgm:t>
    </dgm:pt>
    <dgm:pt modelId="{80A76162-16FA-4130-B4BC-CF474FF371E9}" type="pres">
      <dgm:prSet presAssocID="{1D372F5E-5568-4FAF-A545-0F5C9ED1C7AF}" presName="childShape" presStyleCnt="0"/>
      <dgm:spPr bwMode="auto"/>
    </dgm:pt>
    <dgm:pt modelId="{9E81D1A9-97DD-4759-9DF6-9213FB461DBA}" type="pres">
      <dgm:prSet presAssocID="{61923281-2635-4AF2-B840-89217D2E6256}" presName="Name13" presStyleLbl="parChTrans1D2" presStyleIdx="0" presStyleCnt="5"/>
      <dgm:spPr bwMode="auto"/>
      <dgm:t>
        <a:bodyPr/>
        <a:lstStyle/>
        <a:p>
          <a:endParaRPr lang="ru-RU"/>
        </a:p>
      </dgm:t>
    </dgm:pt>
    <dgm:pt modelId="{4F4B68B2-2747-4B7A-8129-7DB9E04BFA9A}" type="pres">
      <dgm:prSet presAssocID="{BBF230FB-04AA-425B-9BD1-0F36348A6A14}" presName="childText" presStyleLbl="bgAcc1" presStyleIdx="0" presStyleCnt="5" custScaleX="237349" custScaleY="225392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6375291-AFFE-4688-B1E6-9FFE0C119EDB}" type="pres">
      <dgm:prSet presAssocID="{95DA15F2-BBC4-4125-A30F-86A7F25BA683}" presName="Name13" presStyleLbl="parChTrans1D2" presStyleIdx="1" presStyleCnt="5"/>
      <dgm:spPr bwMode="auto"/>
      <dgm:t>
        <a:bodyPr/>
        <a:lstStyle/>
        <a:p>
          <a:endParaRPr lang="ru-RU"/>
        </a:p>
      </dgm:t>
    </dgm:pt>
    <dgm:pt modelId="{D0F368B1-8E98-4027-BA00-B345AD02A462}" type="pres">
      <dgm:prSet presAssocID="{B89DB19B-0F11-4B5F-9192-A1E8026175FC}" presName="childText" presStyleLbl="bgAcc1" presStyleIdx="1" presStyleCnt="5" custScaleX="300273" custScaleY="129231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9B77354B-657E-4B9E-A990-9A015F4FADFD}" type="pres">
      <dgm:prSet presAssocID="{02500A36-BE10-4EED-A648-5422D1CB6CEE}" presName="Name13" presStyleLbl="parChTrans1D2" presStyleIdx="2" presStyleCnt="5"/>
      <dgm:spPr bwMode="auto"/>
      <dgm:t>
        <a:bodyPr/>
        <a:lstStyle/>
        <a:p>
          <a:endParaRPr lang="ru-RU"/>
        </a:p>
      </dgm:t>
    </dgm:pt>
    <dgm:pt modelId="{6863AA5B-2BDD-41AB-B8F1-E4E5C2593708}" type="pres">
      <dgm:prSet presAssocID="{E3D3E5C2-CDC7-40E6-ABA9-7DF19C7372C0}" presName="childText" presStyleLbl="bgAcc1" presStyleIdx="2" presStyleCnt="5" custScaleX="255830" custScaleY="137177" custLinFactNeighborX="-1650" custLinFactNeighborY="-2462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29BAE258-B69B-4184-A587-6FF08BE26611}" type="pres">
      <dgm:prSet presAssocID="{F314F745-52B7-4A02-A2CA-7713CCA4A7BB}" presName="root" presStyleCnt="0"/>
      <dgm:spPr bwMode="auto"/>
    </dgm:pt>
    <dgm:pt modelId="{E54D0967-D37B-4D99-AC1F-74E074822F3B}" type="pres">
      <dgm:prSet presAssocID="{F314F745-52B7-4A02-A2CA-7713CCA4A7BB}" presName="rootComposite" presStyleCnt="0"/>
      <dgm:spPr bwMode="auto"/>
    </dgm:pt>
    <dgm:pt modelId="{12791C3E-0D0D-4024-8F09-41CB951D2586}" type="pres">
      <dgm:prSet presAssocID="{F314F745-52B7-4A02-A2CA-7713CCA4A7BB}" presName="rootText" presStyleLbl="node1" presStyleIdx="1" presStyleCnt="2" custScaleX="255405" custScaleY="148328" custLinFactNeighborX="11222" custLinFactNeighborY="-6709"/>
      <dgm:spPr bwMode="auto"/>
      <dgm:t>
        <a:bodyPr/>
        <a:lstStyle/>
        <a:p>
          <a:endParaRPr lang="ru-RU"/>
        </a:p>
      </dgm:t>
    </dgm:pt>
    <dgm:pt modelId="{5C6517B2-BB72-4145-BCB1-064096CC5653}" type="pres">
      <dgm:prSet presAssocID="{F314F745-52B7-4A02-A2CA-7713CCA4A7BB}" presName="rootConnector" presStyleLbl="node1" presStyleIdx="1" presStyleCnt="2"/>
      <dgm:spPr bwMode="auto"/>
      <dgm:t>
        <a:bodyPr/>
        <a:lstStyle/>
        <a:p>
          <a:endParaRPr lang="ru-RU"/>
        </a:p>
      </dgm:t>
    </dgm:pt>
    <dgm:pt modelId="{CBC71849-D159-47C3-B147-60A4F38476B4}" type="pres">
      <dgm:prSet presAssocID="{F314F745-52B7-4A02-A2CA-7713CCA4A7BB}" presName="childShape" presStyleCnt="0"/>
      <dgm:spPr bwMode="auto"/>
    </dgm:pt>
    <dgm:pt modelId="{F4525FC3-7324-4B58-9C21-37CDF18495C9}" type="pres">
      <dgm:prSet presAssocID="{4513D053-C9C4-463D-8D3D-DA0216C4A4C3}" presName="Name13" presStyleLbl="parChTrans1D2" presStyleIdx="3" presStyleCnt="5"/>
      <dgm:spPr bwMode="auto"/>
      <dgm:t>
        <a:bodyPr/>
        <a:lstStyle/>
        <a:p>
          <a:endParaRPr lang="ru-RU"/>
        </a:p>
      </dgm:t>
    </dgm:pt>
    <dgm:pt modelId="{9067D60E-35C2-483A-9DB9-C8DD160A6D22}" type="pres">
      <dgm:prSet presAssocID="{61421FF3-E977-4315-9F90-42ABDECDE521}" presName="childText" presStyleLbl="bgAcc1" presStyleIdx="3" presStyleCnt="5" custScaleX="305154" custScaleY="240032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F28A9EF-5E1E-45D8-9E9E-67167C1CD134}" type="pres">
      <dgm:prSet presAssocID="{724A8DC6-55CC-4860-A4B7-A52881DE6F4C}" presName="Name13" presStyleLbl="parChTrans1D2" presStyleIdx="4" presStyleCnt="5"/>
      <dgm:spPr bwMode="auto"/>
      <dgm:t>
        <a:bodyPr/>
        <a:lstStyle/>
        <a:p>
          <a:endParaRPr lang="ru-RU"/>
        </a:p>
      </dgm:t>
    </dgm:pt>
    <dgm:pt modelId="{6D9AF47F-A491-4D96-8DD7-1702FF38D5C2}" type="pres">
      <dgm:prSet presAssocID="{01214D84-8EE7-48DB-ADA6-97D9DC005608}" presName="childText" presStyleLbl="bgAcc1" presStyleIdx="4" presStyleCnt="5" custScaleX="289215" custScaleY="309374" custLinFactNeighborX="6465" custLinFactNeighborY="2225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D0564425-9F98-4ECA-A0B3-16454C170F35}" type="presOf" srcId="{61923281-2635-4AF2-B840-89217D2E6256}" destId="{9E81D1A9-97DD-4759-9DF6-9213FB461DBA}" srcOrd="0" destOrd="0" presId="urn:microsoft.com/office/officeart/2005/8/layout/hierarchy3#2"/>
    <dgm:cxn modelId="{EE823471-7718-4119-B5E2-5B00793845A9}" type="presOf" srcId="{1D372F5E-5568-4FAF-A545-0F5C9ED1C7AF}" destId="{DB891EFF-0B75-4359-9E6F-1DBE419FE146}" srcOrd="1" destOrd="0" presId="urn:microsoft.com/office/officeart/2005/8/layout/hierarchy3#2"/>
    <dgm:cxn modelId="{ED0795C2-590E-456E-8EC4-EE0F1A05EA7B}" type="presOf" srcId="{F314F745-52B7-4A02-A2CA-7713CCA4A7BB}" destId="{5C6517B2-BB72-4145-BCB1-064096CC5653}" srcOrd="1" destOrd="0" presId="urn:microsoft.com/office/officeart/2005/8/layout/hierarchy3#2"/>
    <dgm:cxn modelId="{EAA55792-228D-4438-A2EE-EB574AB83390}" type="presOf" srcId="{F314F745-52B7-4A02-A2CA-7713CCA4A7BB}" destId="{12791C3E-0D0D-4024-8F09-41CB951D2586}" srcOrd="0" destOrd="0" presId="urn:microsoft.com/office/officeart/2005/8/layout/hierarchy3#2"/>
    <dgm:cxn modelId="{070AC9FD-7207-4137-A28E-B3CFCAA066CF}" srcId="{D64C42A3-7FF3-4C9C-963B-66FAF0ED78AA}" destId="{1D372F5E-5568-4FAF-A545-0F5C9ED1C7AF}" srcOrd="0" destOrd="0" parTransId="{C2B07DA3-1F46-4805-B4AD-474DDD4E7102}" sibTransId="{38DF9D24-8491-4FC2-9BB4-CFC90EDCF636}"/>
    <dgm:cxn modelId="{E36736EB-A132-4BDC-93B6-F601870262BB}" type="presOf" srcId="{B89DB19B-0F11-4B5F-9192-A1E8026175FC}" destId="{D0F368B1-8E98-4027-BA00-B345AD02A462}" srcOrd="0" destOrd="0" presId="urn:microsoft.com/office/officeart/2005/8/layout/hierarchy3#2"/>
    <dgm:cxn modelId="{197B2535-1A20-4527-B60B-C2B8857FF500}" type="presOf" srcId="{4513D053-C9C4-463D-8D3D-DA0216C4A4C3}" destId="{F4525FC3-7324-4B58-9C21-37CDF18495C9}" srcOrd="0" destOrd="0" presId="urn:microsoft.com/office/officeart/2005/8/layout/hierarchy3#2"/>
    <dgm:cxn modelId="{EBCED5CF-1243-49FF-BC5B-D207D094A5B8}" type="presOf" srcId="{02500A36-BE10-4EED-A648-5422D1CB6CEE}" destId="{9B77354B-657E-4B9E-A990-9A015F4FADFD}" srcOrd="0" destOrd="0" presId="urn:microsoft.com/office/officeart/2005/8/layout/hierarchy3#2"/>
    <dgm:cxn modelId="{C1410468-4AB3-402C-B0CD-E845EF025B1A}" type="presOf" srcId="{BBF230FB-04AA-425B-9BD1-0F36348A6A14}" destId="{4F4B68B2-2747-4B7A-8129-7DB9E04BFA9A}" srcOrd="0" destOrd="0" presId="urn:microsoft.com/office/officeart/2005/8/layout/hierarchy3#2"/>
    <dgm:cxn modelId="{374987B2-A5EF-404E-8E83-02A3CD6A5261}" srcId="{1D372F5E-5568-4FAF-A545-0F5C9ED1C7AF}" destId="{E3D3E5C2-CDC7-40E6-ABA9-7DF19C7372C0}" srcOrd="2" destOrd="0" parTransId="{02500A36-BE10-4EED-A648-5422D1CB6CEE}" sibTransId="{AECDCBF0-81AC-4AA2-87B0-3341238E8AE1}"/>
    <dgm:cxn modelId="{AADD24E0-EDBC-4196-93FD-46D8E2F7E421}" type="presOf" srcId="{95DA15F2-BBC4-4125-A30F-86A7F25BA683}" destId="{C6375291-AFFE-4688-B1E6-9FFE0C119EDB}" srcOrd="0" destOrd="0" presId="urn:microsoft.com/office/officeart/2005/8/layout/hierarchy3#2"/>
    <dgm:cxn modelId="{A22DF780-FC2A-4B77-8AF0-83BB722ABD14}" type="presOf" srcId="{1D372F5E-5568-4FAF-A545-0F5C9ED1C7AF}" destId="{22404D75-FB12-4B65-B44A-0BCE5DFDDB43}" srcOrd="0" destOrd="0" presId="urn:microsoft.com/office/officeart/2005/8/layout/hierarchy3#2"/>
    <dgm:cxn modelId="{AD913EB2-B2C6-4A3E-A177-B889CE2550B8}" srcId="{1D372F5E-5568-4FAF-A545-0F5C9ED1C7AF}" destId="{BBF230FB-04AA-425B-9BD1-0F36348A6A14}" srcOrd="0" destOrd="0" parTransId="{61923281-2635-4AF2-B840-89217D2E6256}" sibTransId="{937156F2-7AF0-4BC2-9AAA-9EEEE875DFF2}"/>
    <dgm:cxn modelId="{95C339FB-8DCD-40FF-B2BE-E0F3FA267943}" type="presOf" srcId="{D64C42A3-7FF3-4C9C-963B-66FAF0ED78AA}" destId="{2CF930BB-F4EB-407F-AC36-3CF796FC52A6}" srcOrd="0" destOrd="0" presId="urn:microsoft.com/office/officeart/2005/8/layout/hierarchy3#2"/>
    <dgm:cxn modelId="{58930E56-C88A-4DC4-8899-DEC330FF3C21}" srcId="{1D372F5E-5568-4FAF-A545-0F5C9ED1C7AF}" destId="{B89DB19B-0F11-4B5F-9192-A1E8026175FC}" srcOrd="1" destOrd="0" parTransId="{95DA15F2-BBC4-4125-A30F-86A7F25BA683}" sibTransId="{4B6803AC-B912-4D2D-B0FD-0FBB0CBC67E2}"/>
    <dgm:cxn modelId="{B8CE7EF3-DB6D-453C-A4AD-D9A36C847914}" type="presOf" srcId="{E3D3E5C2-CDC7-40E6-ABA9-7DF19C7372C0}" destId="{6863AA5B-2BDD-41AB-B8F1-E4E5C2593708}" srcOrd="0" destOrd="0" presId="urn:microsoft.com/office/officeart/2005/8/layout/hierarchy3#2"/>
    <dgm:cxn modelId="{3846C4CD-8A6F-4A08-B515-0B8C49A8826B}" type="presOf" srcId="{01214D84-8EE7-48DB-ADA6-97D9DC005608}" destId="{6D9AF47F-A491-4D96-8DD7-1702FF38D5C2}" srcOrd="0" destOrd="0" presId="urn:microsoft.com/office/officeart/2005/8/layout/hierarchy3#2"/>
    <dgm:cxn modelId="{F28823F7-02B9-4924-BF68-B902E63E9A07}" srcId="{F314F745-52B7-4A02-A2CA-7713CCA4A7BB}" destId="{61421FF3-E977-4315-9F90-42ABDECDE521}" srcOrd="0" destOrd="0" parTransId="{4513D053-C9C4-463D-8D3D-DA0216C4A4C3}" sibTransId="{DE475410-8059-45E2-854A-F7D1CFCFA31D}"/>
    <dgm:cxn modelId="{29207070-9177-41D7-B789-8FBFB0C7D0AE}" type="presOf" srcId="{724A8DC6-55CC-4860-A4B7-A52881DE6F4C}" destId="{CF28A9EF-5E1E-45D8-9E9E-67167C1CD134}" srcOrd="0" destOrd="0" presId="urn:microsoft.com/office/officeart/2005/8/layout/hierarchy3#2"/>
    <dgm:cxn modelId="{BBB5574C-2473-49E6-AFE8-D0DCF5680B27}" srcId="{D64C42A3-7FF3-4C9C-963B-66FAF0ED78AA}" destId="{F314F745-52B7-4A02-A2CA-7713CCA4A7BB}" srcOrd="1" destOrd="0" parTransId="{BD488A77-9F81-4620-8DFC-36FBB2D792F9}" sibTransId="{B1C26F73-298A-4A3B-9A1C-A15DC4C6EA13}"/>
    <dgm:cxn modelId="{7F991FCD-3F6F-4F77-B269-9E3B2F4A6290}" srcId="{F314F745-52B7-4A02-A2CA-7713CCA4A7BB}" destId="{01214D84-8EE7-48DB-ADA6-97D9DC005608}" srcOrd="1" destOrd="0" parTransId="{724A8DC6-55CC-4860-A4B7-A52881DE6F4C}" sibTransId="{B0825191-C97E-4C95-8603-8A14723ABF1F}"/>
    <dgm:cxn modelId="{386308C3-88EA-4FE4-8C23-D898D7BD13AF}" type="presOf" srcId="{61421FF3-E977-4315-9F90-42ABDECDE521}" destId="{9067D60E-35C2-483A-9DB9-C8DD160A6D22}" srcOrd="0" destOrd="0" presId="urn:microsoft.com/office/officeart/2005/8/layout/hierarchy3#2"/>
    <dgm:cxn modelId="{3AA298B0-BB80-44F6-8366-DB08B890E6D6}" type="presParOf" srcId="{2CF930BB-F4EB-407F-AC36-3CF796FC52A6}" destId="{9646D647-9DC9-428E-8B6A-9683A10BF163}" srcOrd="0" destOrd="0" presId="urn:microsoft.com/office/officeart/2005/8/layout/hierarchy3#2"/>
    <dgm:cxn modelId="{5F85BDF9-F65E-4602-85C8-BE568FBB12A9}" type="presParOf" srcId="{9646D647-9DC9-428E-8B6A-9683A10BF163}" destId="{833F49AC-AA25-4EF7-AF74-7349A2955AD3}" srcOrd="0" destOrd="0" presId="urn:microsoft.com/office/officeart/2005/8/layout/hierarchy3#2"/>
    <dgm:cxn modelId="{5710E597-3F18-4F5D-A4B8-7A31F1551EDD}" type="presParOf" srcId="{833F49AC-AA25-4EF7-AF74-7349A2955AD3}" destId="{22404D75-FB12-4B65-B44A-0BCE5DFDDB43}" srcOrd="0" destOrd="0" presId="urn:microsoft.com/office/officeart/2005/8/layout/hierarchy3#2"/>
    <dgm:cxn modelId="{E297256C-BBE6-43CD-93BF-09BBA79281BC}" type="presParOf" srcId="{833F49AC-AA25-4EF7-AF74-7349A2955AD3}" destId="{DB891EFF-0B75-4359-9E6F-1DBE419FE146}" srcOrd="1" destOrd="0" presId="urn:microsoft.com/office/officeart/2005/8/layout/hierarchy3#2"/>
    <dgm:cxn modelId="{BF1E0052-60C9-4C9C-80A1-EAA7FB311C5B}" type="presParOf" srcId="{9646D647-9DC9-428E-8B6A-9683A10BF163}" destId="{80A76162-16FA-4130-B4BC-CF474FF371E9}" srcOrd="1" destOrd="0" presId="urn:microsoft.com/office/officeart/2005/8/layout/hierarchy3#2"/>
    <dgm:cxn modelId="{30BA39BD-8AB8-47E0-A3C1-A0DAD6FA7765}" type="presParOf" srcId="{80A76162-16FA-4130-B4BC-CF474FF371E9}" destId="{9E81D1A9-97DD-4759-9DF6-9213FB461DBA}" srcOrd="0" destOrd="0" presId="urn:microsoft.com/office/officeart/2005/8/layout/hierarchy3#2"/>
    <dgm:cxn modelId="{8D2F1B84-B6FC-472A-928B-399843A40E3A}" type="presParOf" srcId="{80A76162-16FA-4130-B4BC-CF474FF371E9}" destId="{4F4B68B2-2747-4B7A-8129-7DB9E04BFA9A}" srcOrd="1" destOrd="0" presId="urn:microsoft.com/office/officeart/2005/8/layout/hierarchy3#2"/>
    <dgm:cxn modelId="{3E75E858-66EA-42CE-B5D1-63644841A6E1}" type="presParOf" srcId="{80A76162-16FA-4130-B4BC-CF474FF371E9}" destId="{C6375291-AFFE-4688-B1E6-9FFE0C119EDB}" srcOrd="2" destOrd="0" presId="urn:microsoft.com/office/officeart/2005/8/layout/hierarchy3#2"/>
    <dgm:cxn modelId="{FB58F770-7237-48E1-819E-4F91A1B4C285}" type="presParOf" srcId="{80A76162-16FA-4130-B4BC-CF474FF371E9}" destId="{D0F368B1-8E98-4027-BA00-B345AD02A462}" srcOrd="3" destOrd="0" presId="urn:microsoft.com/office/officeart/2005/8/layout/hierarchy3#2"/>
    <dgm:cxn modelId="{6867D163-1926-44D5-9C09-310B19FA3650}" type="presParOf" srcId="{80A76162-16FA-4130-B4BC-CF474FF371E9}" destId="{9B77354B-657E-4B9E-A990-9A015F4FADFD}" srcOrd="4" destOrd="0" presId="urn:microsoft.com/office/officeart/2005/8/layout/hierarchy3#2"/>
    <dgm:cxn modelId="{00A4337B-9257-482B-850F-6277E4051305}" type="presParOf" srcId="{80A76162-16FA-4130-B4BC-CF474FF371E9}" destId="{6863AA5B-2BDD-41AB-B8F1-E4E5C2593708}" srcOrd="5" destOrd="0" presId="urn:microsoft.com/office/officeart/2005/8/layout/hierarchy3#2"/>
    <dgm:cxn modelId="{1DAB9E82-D221-43D1-98E3-F2C83D51EC15}" type="presParOf" srcId="{2CF930BB-F4EB-407F-AC36-3CF796FC52A6}" destId="{29BAE258-B69B-4184-A587-6FF08BE26611}" srcOrd="1" destOrd="0" presId="urn:microsoft.com/office/officeart/2005/8/layout/hierarchy3#2"/>
    <dgm:cxn modelId="{69DD9A60-3E71-4838-9D7A-EC1B89AD08A0}" type="presParOf" srcId="{29BAE258-B69B-4184-A587-6FF08BE26611}" destId="{E54D0967-D37B-4D99-AC1F-74E074822F3B}" srcOrd="0" destOrd="0" presId="urn:microsoft.com/office/officeart/2005/8/layout/hierarchy3#2"/>
    <dgm:cxn modelId="{A1E4E7E0-B494-47E7-A15E-C6005B255F6B}" type="presParOf" srcId="{E54D0967-D37B-4D99-AC1F-74E074822F3B}" destId="{12791C3E-0D0D-4024-8F09-41CB951D2586}" srcOrd="0" destOrd="0" presId="urn:microsoft.com/office/officeart/2005/8/layout/hierarchy3#2"/>
    <dgm:cxn modelId="{760227D0-ED15-4605-AD68-C72F8FCF3AB3}" type="presParOf" srcId="{E54D0967-D37B-4D99-AC1F-74E074822F3B}" destId="{5C6517B2-BB72-4145-BCB1-064096CC5653}" srcOrd="1" destOrd="0" presId="urn:microsoft.com/office/officeart/2005/8/layout/hierarchy3#2"/>
    <dgm:cxn modelId="{F6793437-06EF-4C06-A277-2B001E896700}" type="presParOf" srcId="{29BAE258-B69B-4184-A587-6FF08BE26611}" destId="{CBC71849-D159-47C3-B147-60A4F38476B4}" srcOrd="1" destOrd="0" presId="urn:microsoft.com/office/officeart/2005/8/layout/hierarchy3#2"/>
    <dgm:cxn modelId="{99C60D06-5916-4C95-8619-847FE5D3838B}" type="presParOf" srcId="{CBC71849-D159-47C3-B147-60A4F38476B4}" destId="{F4525FC3-7324-4B58-9C21-37CDF18495C9}" srcOrd="0" destOrd="0" presId="urn:microsoft.com/office/officeart/2005/8/layout/hierarchy3#2"/>
    <dgm:cxn modelId="{34531B3D-0602-48A7-95E6-03864F4F543C}" type="presParOf" srcId="{CBC71849-D159-47C3-B147-60A4F38476B4}" destId="{9067D60E-35C2-483A-9DB9-C8DD160A6D22}" srcOrd="1" destOrd="0" presId="urn:microsoft.com/office/officeart/2005/8/layout/hierarchy3#2"/>
    <dgm:cxn modelId="{AA27A84B-18C9-4279-97E6-1349F2726F8E}" type="presParOf" srcId="{CBC71849-D159-47C3-B147-60A4F38476B4}" destId="{CF28A9EF-5E1E-45D8-9E9E-67167C1CD134}" srcOrd="2" destOrd="0" presId="urn:microsoft.com/office/officeart/2005/8/layout/hierarchy3#2"/>
    <dgm:cxn modelId="{29065DC9-CED5-4282-83E0-65878F6AC0B2}" type="presParOf" srcId="{CBC71849-D159-47C3-B147-60A4F38476B4}" destId="{6D9AF47F-A491-4D96-8DD7-1702FF38D5C2}" srcOrd="3" destOrd="0" presId="urn:microsoft.com/office/officeart/2005/8/layout/hierarchy3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5609004-40A2-4637-92F6-1BF3A722D5DB}" type="doc">
      <dgm:prSet loTypeId="urn:microsoft.com/office/officeart/2009/3/layout/CircleRelationship" loCatId="relationship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588CC145-ABD5-442F-BEFE-6E588093DFA9}">
      <dgm:prSet phldrT="[Текст]" custT="1"/>
      <dgm:spPr bwMode="auto"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6000">
              <a:schemeClr val="accent1">
                <a:hueOff val="0"/>
                <a:satOff val="0"/>
                <a:lumOff val="0"/>
                <a:lumMod val="105000"/>
                <a:satMod val="103000"/>
                <a:tint val="73000"/>
                <a:alpha val="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pPr>
            <a:defRPr/>
          </a:pPr>
          <a:r>
            <a:rPr lang="ru-RU" sz="20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rPr>
            <a:t>Календарь детской безо</a:t>
          </a:r>
          <a:r>
            <a:rPr lang="ru-RU" sz="20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пас</a:t>
          </a:r>
          <a:r>
            <a:rPr lang="ru-RU" sz="20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rPr>
            <a:t>ности </a:t>
          </a:r>
          <a:endParaRPr/>
        </a:p>
        <a:p>
          <a:pPr>
            <a:defRPr/>
          </a:pPr>
          <a:r>
            <a:rPr lang="ru-RU" sz="1400" b="1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26 видов всесезонных рисков физической безопасности детей </a:t>
          </a:r>
          <a:endParaRPr/>
        </a:p>
        <a:p>
          <a:pPr>
            <a:defRPr/>
          </a:pPr>
          <a:r>
            <a:rPr lang="ru-RU" sz="150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(</a:t>
          </a:r>
          <a:r>
            <a:rPr lang="ru-RU" sz="140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травмы в результате ДТП, укусов, пожаров, использования пиротехники, катания на тюбингах, падения с высоты,  гололед. использования оружия, отравления газом, спиртосодержащей продукцией, обморожения, нахождение на водоемах, вблизи железнодорожных путей, поражение током</a:t>
          </a:r>
          <a:endParaRPr/>
        </a:p>
      </dgm:t>
    </dgm:pt>
    <dgm:pt modelId="{B1AF100F-ED28-4E37-8779-454242F615C9}" type="parTrans" cxnId="{603674CC-8BFD-4545-9A3F-A14EB1C70C8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F1A385A-0601-481D-A18D-BA543E5BE46B}" type="sibTrans" cxnId="{603674CC-8BFD-4545-9A3F-A14EB1C70C8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D3B181C-F41E-4AC6-9ABF-6F4734DB3C7C}">
      <dgm:prSet phldrT="[Текст]" custT="1"/>
      <dgm:spPr bwMode="auto">
        <a:solidFill>
          <a:schemeClr val="tx2">
            <a:lumMod val="40000"/>
            <a:lumOff val="60000"/>
          </a:schemeClr>
        </a:solidFill>
      </dgm:spPr>
      <dgm:t>
        <a:bodyPr vert="horz" anchor="ctr"/>
        <a:lstStyle/>
        <a:p>
          <a:pPr marL="0" indent="0" algn="ctr" defTabSz="6667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500" b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Информирует ответственных лиц о необходимом алгоритме действий и </a:t>
          </a:r>
          <a:r>
            <a:rPr lang="ru-RU" sz="1500" b="0" i="0" u="none" strike="noStrike" cap="none" spc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обеспечивает обратную связь</a:t>
          </a:r>
          <a:endParaRPr/>
        </a:p>
      </dgm:t>
    </dgm:pt>
    <dgm:pt modelId="{9914F928-D461-4E7F-B678-6FCBD1D2C74C}" type="parTrans" cxnId="{D101DEE8-E79A-43FA-9B3E-4973A3C7868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861D532-1F6C-4493-ABA2-C1A74ECB285E}" type="sibTrans" cxnId="{D101DEE8-E79A-43FA-9B3E-4973A3C7868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4CCB4C1-5A0F-47C6-951A-AB29CD13164B}">
      <dgm:prSet phldrT="[Текст]" custT="1"/>
      <dgm:spPr bwMode="auto">
        <a:solidFill>
          <a:schemeClr val="bg1">
            <a:lumMod val="95000"/>
          </a:schemeClr>
        </a:solidFill>
        <a:ln>
          <a:solidFill>
            <a:srgbClr val="FF0000"/>
          </a:solidFill>
        </a:ln>
      </dgm:spPr>
      <dgm:t>
        <a:bodyPr/>
        <a:lstStyle/>
        <a:p>
          <a:pPr>
            <a:defRPr/>
          </a:pPr>
          <a:endParaRPr lang="ru-RU" sz="1600" b="1">
            <a:solidFill>
              <a:srgbClr val="FF0000"/>
            </a:solidFill>
            <a:latin typeface="Times New Roman"/>
            <a:ea typeface="+mn-ea"/>
            <a:cs typeface="Times New Roman"/>
          </a:endParaRPr>
        </a:p>
        <a:p>
          <a:pPr>
            <a:defRPr/>
          </a:pPr>
          <a:r>
            <a:rPr lang="ru-RU" sz="1600" b="1">
              <a:solidFill>
                <a:srgbClr val="FF0000"/>
              </a:solidFill>
              <a:latin typeface="Times New Roman"/>
              <a:ea typeface="+mn-ea"/>
              <a:cs typeface="Times New Roman"/>
            </a:rPr>
            <a:t>Медицинская система</a:t>
          </a:r>
          <a:endParaRPr/>
        </a:p>
        <a:p>
          <a:pPr>
            <a:defRPr/>
          </a:pPr>
          <a:r>
            <a:rPr lang="ru-RU" sz="1400" b="0">
              <a:solidFill>
                <a:srgbClr val="FF0000"/>
              </a:solidFill>
              <a:latin typeface="Times New Roman"/>
              <a:ea typeface="+mn-ea"/>
              <a:cs typeface="Times New Roman"/>
            </a:rPr>
            <a:t>(оценка количества полученных травм и принятых в этой связи мер)</a:t>
          </a:r>
          <a:endParaRPr/>
        </a:p>
      </dgm:t>
    </dgm:pt>
    <dgm:pt modelId="{629F1D74-3C28-440B-BBEC-ADD240422C98}" type="parTrans" cxnId="{81189A64-CD3A-43E5-AC84-1872B8A424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7E2AD14-47CE-4AEE-86E7-855203E5AEDB}" type="sibTrans" cxnId="{81189A64-CD3A-43E5-AC84-1872B8A424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FFE2A17-FF5C-4F82-B275-D17C4A25F676}" type="pres">
      <dgm:prSet presAssocID="{25609004-40A2-4637-92F6-1BF3A722D5DB}" presName="Name0" presStyleCnt="0">
        <dgm:presLayoutVars>
          <dgm:chMax val="1"/>
          <dgm:chPref val="1"/>
        </dgm:presLayoutVars>
      </dgm:prSet>
      <dgm:spPr bwMode="auto"/>
      <dgm:t>
        <a:bodyPr/>
        <a:lstStyle/>
        <a:p>
          <a:endParaRPr lang="ru-RU"/>
        </a:p>
      </dgm:t>
    </dgm:pt>
    <dgm:pt modelId="{BDAC93AB-6379-4F47-9BAB-BE37C4B9F616}" type="pres">
      <dgm:prSet presAssocID="{588CC145-ABD5-442F-BEFE-6E588093DFA9}" presName="Parent" presStyleLbl="node0" presStyleIdx="0" presStyleCnt="1" custLinFactNeighborX="1013" custLinFactNeighborY="7708">
        <dgm:presLayoutVars>
          <dgm:chMax val="5"/>
          <dgm:chPref val="5"/>
        </dgm:presLayoutVars>
      </dgm:prSet>
      <dgm:spPr bwMode="auto"/>
      <dgm:t>
        <a:bodyPr/>
        <a:lstStyle/>
        <a:p>
          <a:endParaRPr lang="ru-RU"/>
        </a:p>
      </dgm:t>
    </dgm:pt>
    <dgm:pt modelId="{5E076B37-D918-4C3A-98F9-A50C17F285C5}" type="pres">
      <dgm:prSet presAssocID="{588CC145-ABD5-442F-BEFE-6E588093DFA9}" presName="Accent1" presStyleLbl="node1" presStyleIdx="0" presStyleCnt="13" custScaleX="187627" custScaleY="189225" custLinFactX="100000" custLinFactY="3187" custLinFactNeighborX="136482" custLinFactNeighborY="100000"/>
      <dgm:spPr bwMode="auto"/>
    </dgm:pt>
    <dgm:pt modelId="{C8E5F88E-A529-42F8-A399-85152DF6C97E}" type="pres">
      <dgm:prSet presAssocID="{588CC145-ABD5-442F-BEFE-6E588093DFA9}" presName="Accent2" presStyleLbl="node1" presStyleIdx="1" presStyleCnt="13" custLinFactX="-200000" custLinFactNeighborX="-231648" custLinFactNeighborY="50227"/>
      <dgm:spPr bwMode="auto"/>
    </dgm:pt>
    <dgm:pt modelId="{973FB4E3-DEE4-4F1E-B7ED-2CD3B3516010}" type="pres">
      <dgm:prSet presAssocID="{588CC145-ABD5-442F-BEFE-6E588093DFA9}" presName="Accent3" presStyleLbl="node1" presStyleIdx="2" presStyleCnt="13"/>
      <dgm:spPr bwMode="auto"/>
    </dgm:pt>
    <dgm:pt modelId="{1C9333AD-4F9D-4EE0-954B-DD04BDA6DBDB}" type="pres">
      <dgm:prSet presAssocID="{588CC145-ABD5-442F-BEFE-6E588093DFA9}" presName="Accent4" presStyleLbl="node1" presStyleIdx="3" presStyleCnt="13" custScaleX="188030" custScaleY="187298" custLinFactX="300000" custLinFactY="-28557" custLinFactNeighborX="315752" custLinFactNeighborY="-100000"/>
      <dgm:spPr bwMode="auto"/>
    </dgm:pt>
    <dgm:pt modelId="{24A5C1A8-E42E-4546-A48B-28B5E2183C89}" type="pres">
      <dgm:prSet presAssocID="{588CC145-ABD5-442F-BEFE-6E588093DFA9}" presName="Accent5" presStyleLbl="node1" presStyleIdx="4" presStyleCnt="13" custLinFactNeighborX="-76294" custLinFactNeighborY="-67166"/>
      <dgm:spPr bwMode="auto"/>
    </dgm:pt>
    <dgm:pt modelId="{DEF70EBF-74B1-4C88-9898-691E4EF0E879}" type="pres">
      <dgm:prSet presAssocID="{588CC145-ABD5-442F-BEFE-6E588093DFA9}" presName="Accent6" presStyleLbl="node1" presStyleIdx="5" presStyleCnt="13" custLinFactY="-213176" custLinFactNeighborX="-57993" custLinFactNeighborY="-300000"/>
      <dgm:spPr bwMode="auto"/>
    </dgm:pt>
    <dgm:pt modelId="{ED00BDFE-54C3-4812-875E-44BDA53722D9}" type="pres">
      <dgm:prSet presAssocID="{4D3B181C-F41E-4AC6-9ABF-6F4734DB3C7C}" presName="Child1" presStyleLbl="node1" presStyleIdx="6" presStyleCnt="13" custScaleX="144768" custScaleY="142666" custLinFactNeighborX="-32791" custLinFactNeighborY="-15175">
        <dgm:presLayoutVars>
          <dgm:chMax val="0"/>
          <dgm:chPref val="0"/>
        </dgm:presLayoutVars>
      </dgm:prSet>
      <dgm:spPr bwMode="auto"/>
      <dgm:t>
        <a:bodyPr/>
        <a:lstStyle/>
        <a:p>
          <a:endParaRPr lang="ru-RU"/>
        </a:p>
      </dgm:t>
    </dgm:pt>
    <dgm:pt modelId="{CFC42AC9-0F3C-45D7-BCAB-BCF7D6F41667}" type="pres">
      <dgm:prSet presAssocID="{4D3B181C-F41E-4AC6-9ABF-6F4734DB3C7C}" presName="Accent7" presStyleCnt="0"/>
      <dgm:spPr bwMode="auto"/>
    </dgm:pt>
    <dgm:pt modelId="{293BEC76-7579-428B-87A4-F3783DE7E816}" type="pres">
      <dgm:prSet presAssocID="{4D3B181C-F41E-4AC6-9ABF-6F4734DB3C7C}" presName="AccentHold1" presStyleLbl="node1" presStyleIdx="7" presStyleCnt="13" custScaleX="178462" custScaleY="167836" custLinFactX="198379" custLinFactY="400000" custLinFactNeighborX="200000" custLinFactNeighborY="407012"/>
      <dgm:spPr bwMode="auto"/>
    </dgm:pt>
    <dgm:pt modelId="{7DB67771-3013-4E58-B3F3-9C2CCD8C0601}" type="pres">
      <dgm:prSet presAssocID="{4D3B181C-F41E-4AC6-9ABF-6F4734DB3C7C}" presName="Accent8" presStyleCnt="0"/>
      <dgm:spPr bwMode="auto"/>
    </dgm:pt>
    <dgm:pt modelId="{D778A82B-8F81-47CF-8E88-1B2962591377}" type="pres">
      <dgm:prSet presAssocID="{4D3B181C-F41E-4AC6-9ABF-6F4734DB3C7C}" presName="AccentHold2" presStyleLbl="node1" presStyleIdx="8" presStyleCnt="13"/>
      <dgm:spPr bwMode="auto"/>
    </dgm:pt>
    <dgm:pt modelId="{E5455C04-9AA5-4671-891D-A55ACC44626E}" type="pres">
      <dgm:prSet presAssocID="{D4CCB4C1-5A0F-47C6-951A-AB29CD13164B}" presName="Child2" presStyleLbl="node1" presStyleIdx="9" presStyleCnt="13" custScaleX="149601" custScaleY="152452" custLinFactNeighborX="-15358" custLinFactNeighborY="41400">
        <dgm:presLayoutVars>
          <dgm:chMax val="0"/>
          <dgm:chPref val="0"/>
        </dgm:presLayoutVars>
      </dgm:prSet>
      <dgm:spPr bwMode="auto"/>
      <dgm:t>
        <a:bodyPr/>
        <a:lstStyle/>
        <a:p>
          <a:endParaRPr lang="ru-RU"/>
        </a:p>
      </dgm:t>
    </dgm:pt>
    <dgm:pt modelId="{A8EEDAAC-3111-4770-B897-552AAD8F8A2B}" type="pres">
      <dgm:prSet presAssocID="{D4CCB4C1-5A0F-47C6-951A-AB29CD13164B}" presName="Accent9" presStyleCnt="0"/>
      <dgm:spPr bwMode="auto"/>
    </dgm:pt>
    <dgm:pt modelId="{E9119B9B-85DC-4787-992F-8E9218AB9A3D}" type="pres">
      <dgm:prSet presAssocID="{D4CCB4C1-5A0F-47C6-951A-AB29CD13164B}" presName="AccentHold1" presStyleLbl="node1" presStyleIdx="10" presStyleCnt="13" custLinFactX="-697696" custLinFactY="140512" custLinFactNeighborX="-700000" custLinFactNeighborY="200000"/>
      <dgm:spPr bwMode="auto"/>
    </dgm:pt>
    <dgm:pt modelId="{EDBC4134-27A1-4BB0-9292-FB9DCCAB2F71}" type="pres">
      <dgm:prSet presAssocID="{D4CCB4C1-5A0F-47C6-951A-AB29CD13164B}" presName="Accent10" presStyleCnt="0"/>
      <dgm:spPr bwMode="auto"/>
    </dgm:pt>
    <dgm:pt modelId="{6606EC04-23AE-42D2-A423-7F10B2C5BBCD}" type="pres">
      <dgm:prSet presAssocID="{D4CCB4C1-5A0F-47C6-951A-AB29CD13164B}" presName="AccentHold2" presStyleLbl="node1" presStyleIdx="11" presStyleCnt="13"/>
      <dgm:spPr bwMode="auto"/>
    </dgm:pt>
    <dgm:pt modelId="{61D88F12-FCFA-4EB9-987B-5406FDC4CD77}" type="pres">
      <dgm:prSet presAssocID="{D4CCB4C1-5A0F-47C6-951A-AB29CD13164B}" presName="Accent11" presStyleCnt="0"/>
      <dgm:spPr bwMode="auto"/>
    </dgm:pt>
    <dgm:pt modelId="{45C42467-3F5E-45E7-8678-C448443B4DA7}" type="pres">
      <dgm:prSet presAssocID="{D4CCB4C1-5A0F-47C6-951A-AB29CD13164B}" presName="AccentHold3" presStyleLbl="node1" presStyleIdx="12" presStyleCnt="13" custLinFactX="400000" custLinFactNeighborX="494146" custLinFactNeighborY="58006"/>
      <dgm:spPr bwMode="auto"/>
    </dgm:pt>
  </dgm:ptLst>
  <dgm:cxnLst>
    <dgm:cxn modelId="{0C199A8F-9604-48DD-8F95-E5074A9673C5}" type="presOf" srcId="{D4CCB4C1-5A0F-47C6-951A-AB29CD13164B}" destId="{E5455C04-9AA5-4671-891D-A55ACC44626E}" srcOrd="0" destOrd="0" presId="urn:microsoft.com/office/officeart/2009/3/layout/CircleRelationship"/>
    <dgm:cxn modelId="{D101DEE8-E79A-43FA-9B3E-4973A3C78680}" srcId="{588CC145-ABD5-442F-BEFE-6E588093DFA9}" destId="{4D3B181C-F41E-4AC6-9ABF-6F4734DB3C7C}" srcOrd="0" destOrd="0" parTransId="{9914F928-D461-4E7F-B678-6FCBD1D2C74C}" sibTransId="{A861D532-1F6C-4493-ABA2-C1A74ECB285E}"/>
    <dgm:cxn modelId="{22643CB1-6B48-41E0-8D89-36E59B03A931}" type="presOf" srcId="{25609004-40A2-4637-92F6-1BF3A722D5DB}" destId="{4FFE2A17-FF5C-4F82-B275-D17C4A25F676}" srcOrd="0" destOrd="0" presId="urn:microsoft.com/office/officeart/2009/3/layout/CircleRelationship"/>
    <dgm:cxn modelId="{81189A64-CD3A-43E5-AC84-1872B8A424D3}" srcId="{588CC145-ABD5-442F-BEFE-6E588093DFA9}" destId="{D4CCB4C1-5A0F-47C6-951A-AB29CD13164B}" srcOrd="1" destOrd="0" parTransId="{629F1D74-3C28-440B-BBEC-ADD240422C98}" sibTransId="{F7E2AD14-47CE-4AEE-86E7-855203E5AEDB}"/>
    <dgm:cxn modelId="{603674CC-8BFD-4545-9A3F-A14EB1C70C86}" srcId="{25609004-40A2-4637-92F6-1BF3A722D5DB}" destId="{588CC145-ABD5-442F-BEFE-6E588093DFA9}" srcOrd="0" destOrd="0" parTransId="{B1AF100F-ED28-4E37-8779-454242F615C9}" sibTransId="{FF1A385A-0601-481D-A18D-BA543E5BE46B}"/>
    <dgm:cxn modelId="{C187300B-BEEC-45F9-AA01-1691BB94829B}" type="presOf" srcId="{4D3B181C-F41E-4AC6-9ABF-6F4734DB3C7C}" destId="{ED00BDFE-54C3-4812-875E-44BDA53722D9}" srcOrd="0" destOrd="0" presId="urn:microsoft.com/office/officeart/2009/3/layout/CircleRelationship"/>
    <dgm:cxn modelId="{4D1CF931-4838-4FBC-B47C-BC743089B9AB}" type="presOf" srcId="{588CC145-ABD5-442F-BEFE-6E588093DFA9}" destId="{BDAC93AB-6379-4F47-9BAB-BE37C4B9F616}" srcOrd="0" destOrd="0" presId="urn:microsoft.com/office/officeart/2009/3/layout/CircleRelationship"/>
    <dgm:cxn modelId="{D4F4B3D2-26A9-4687-9952-ED8AACBBAB7B}" type="presParOf" srcId="{4FFE2A17-FF5C-4F82-B275-D17C4A25F676}" destId="{BDAC93AB-6379-4F47-9BAB-BE37C4B9F616}" srcOrd="0" destOrd="0" presId="urn:microsoft.com/office/officeart/2009/3/layout/CircleRelationship"/>
    <dgm:cxn modelId="{5C4B4D4A-3320-4CA9-9C60-0E2B73C0B1D7}" type="presParOf" srcId="{4FFE2A17-FF5C-4F82-B275-D17C4A25F676}" destId="{5E076B37-D918-4C3A-98F9-A50C17F285C5}" srcOrd="1" destOrd="0" presId="urn:microsoft.com/office/officeart/2009/3/layout/CircleRelationship"/>
    <dgm:cxn modelId="{340E7C61-BF0F-4ED4-904C-F7452F440400}" type="presParOf" srcId="{4FFE2A17-FF5C-4F82-B275-D17C4A25F676}" destId="{C8E5F88E-A529-42F8-A399-85152DF6C97E}" srcOrd="2" destOrd="0" presId="urn:microsoft.com/office/officeart/2009/3/layout/CircleRelationship"/>
    <dgm:cxn modelId="{18904D83-8E3A-494C-AF33-1D7A6C0EF73D}" type="presParOf" srcId="{4FFE2A17-FF5C-4F82-B275-D17C4A25F676}" destId="{973FB4E3-DEE4-4F1E-B7ED-2CD3B3516010}" srcOrd="3" destOrd="0" presId="urn:microsoft.com/office/officeart/2009/3/layout/CircleRelationship"/>
    <dgm:cxn modelId="{16C11546-266A-4141-8909-605ABBC76140}" type="presParOf" srcId="{4FFE2A17-FF5C-4F82-B275-D17C4A25F676}" destId="{1C9333AD-4F9D-4EE0-954B-DD04BDA6DBDB}" srcOrd="4" destOrd="0" presId="urn:microsoft.com/office/officeart/2009/3/layout/CircleRelationship"/>
    <dgm:cxn modelId="{C54F16CE-0272-4369-AC30-35719CFBEA56}" type="presParOf" srcId="{4FFE2A17-FF5C-4F82-B275-D17C4A25F676}" destId="{24A5C1A8-E42E-4546-A48B-28B5E2183C89}" srcOrd="5" destOrd="0" presId="urn:microsoft.com/office/officeart/2009/3/layout/CircleRelationship"/>
    <dgm:cxn modelId="{E7EA8065-B0B8-4B07-B6EE-3B842F0BB6D6}" type="presParOf" srcId="{4FFE2A17-FF5C-4F82-B275-D17C4A25F676}" destId="{DEF70EBF-74B1-4C88-9898-691E4EF0E879}" srcOrd="6" destOrd="0" presId="urn:microsoft.com/office/officeart/2009/3/layout/CircleRelationship"/>
    <dgm:cxn modelId="{44C2BCF3-5302-428A-B2D3-213B42696212}" type="presParOf" srcId="{4FFE2A17-FF5C-4F82-B275-D17C4A25F676}" destId="{ED00BDFE-54C3-4812-875E-44BDA53722D9}" srcOrd="7" destOrd="0" presId="urn:microsoft.com/office/officeart/2009/3/layout/CircleRelationship"/>
    <dgm:cxn modelId="{2DB76A3B-E5F3-40F3-B769-CCBE719E1C74}" type="presParOf" srcId="{4FFE2A17-FF5C-4F82-B275-D17C4A25F676}" destId="{CFC42AC9-0F3C-45D7-BCAB-BCF7D6F41667}" srcOrd="8" destOrd="0" presId="urn:microsoft.com/office/officeart/2009/3/layout/CircleRelationship"/>
    <dgm:cxn modelId="{13CF6BA8-895A-4D87-A515-AAEBA5ABB37D}" type="presParOf" srcId="{CFC42AC9-0F3C-45D7-BCAB-BCF7D6F41667}" destId="{293BEC76-7579-428B-87A4-F3783DE7E816}" srcOrd="0" destOrd="0" presId="urn:microsoft.com/office/officeart/2009/3/layout/CircleRelationship"/>
    <dgm:cxn modelId="{7DE1055B-94F5-4571-A07C-DC48A6E58E8E}" type="presParOf" srcId="{4FFE2A17-FF5C-4F82-B275-D17C4A25F676}" destId="{7DB67771-3013-4E58-B3F3-9C2CCD8C0601}" srcOrd="9" destOrd="0" presId="urn:microsoft.com/office/officeart/2009/3/layout/CircleRelationship"/>
    <dgm:cxn modelId="{1780EF72-7F0A-4EB4-9A29-943BAD6A9BC5}" type="presParOf" srcId="{7DB67771-3013-4E58-B3F3-9C2CCD8C0601}" destId="{D778A82B-8F81-47CF-8E88-1B2962591377}" srcOrd="0" destOrd="0" presId="urn:microsoft.com/office/officeart/2009/3/layout/CircleRelationship"/>
    <dgm:cxn modelId="{C4482E86-AEAD-4ACD-A1D3-BFE913F44538}" type="presParOf" srcId="{4FFE2A17-FF5C-4F82-B275-D17C4A25F676}" destId="{E5455C04-9AA5-4671-891D-A55ACC44626E}" srcOrd="10" destOrd="0" presId="urn:microsoft.com/office/officeart/2009/3/layout/CircleRelationship"/>
    <dgm:cxn modelId="{2358579A-8BD0-4A39-B8F9-931A8EB583B2}" type="presParOf" srcId="{4FFE2A17-FF5C-4F82-B275-D17C4A25F676}" destId="{A8EEDAAC-3111-4770-B897-552AAD8F8A2B}" srcOrd="11" destOrd="0" presId="urn:microsoft.com/office/officeart/2009/3/layout/CircleRelationship"/>
    <dgm:cxn modelId="{9DBFEB7B-DF65-4EE0-9759-99E78C661F49}" type="presParOf" srcId="{A8EEDAAC-3111-4770-B897-552AAD8F8A2B}" destId="{E9119B9B-85DC-4787-992F-8E9218AB9A3D}" srcOrd="0" destOrd="0" presId="urn:microsoft.com/office/officeart/2009/3/layout/CircleRelationship"/>
    <dgm:cxn modelId="{5965BF24-EE18-4505-B21E-D089E3F3EEAE}" type="presParOf" srcId="{4FFE2A17-FF5C-4F82-B275-D17C4A25F676}" destId="{EDBC4134-27A1-4BB0-9292-FB9DCCAB2F71}" srcOrd="12" destOrd="0" presId="urn:microsoft.com/office/officeart/2009/3/layout/CircleRelationship"/>
    <dgm:cxn modelId="{81FD6447-F887-45F1-82DF-EF7C07CAE657}" type="presParOf" srcId="{EDBC4134-27A1-4BB0-9292-FB9DCCAB2F71}" destId="{6606EC04-23AE-42D2-A423-7F10B2C5BBCD}" srcOrd="0" destOrd="0" presId="urn:microsoft.com/office/officeart/2009/3/layout/CircleRelationship"/>
    <dgm:cxn modelId="{61AF272D-62CD-4BC0-982D-672A7FAAA2F2}" type="presParOf" srcId="{4FFE2A17-FF5C-4F82-B275-D17C4A25F676}" destId="{61D88F12-FCFA-4EB9-987B-5406FDC4CD77}" srcOrd="13" destOrd="0" presId="urn:microsoft.com/office/officeart/2009/3/layout/CircleRelationship"/>
    <dgm:cxn modelId="{2A202DD9-2E47-4086-8086-25A60A15B377}" type="presParOf" srcId="{61D88F12-FCFA-4EB9-987B-5406FDC4CD77}" destId="{45C42467-3F5E-45E7-8678-C448443B4DA7}" srcOrd="0" destOrd="0" presId="urn:microsoft.com/office/officeart/2009/3/layout/CircleRelationship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CC5897-B98A-41DA-AB2E-2EE43E4FC3D4}" type="doc">
      <dgm:prSet loTypeId="urn:microsoft.com/office/officeart/2005/8/layout/radial2" loCatId="relationship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287D2D24-10A5-41A9-B5FF-1032970760A1}">
      <dgm:prSet phldrT="[Текст]" custT="1"/>
      <dgm:spPr bwMode="auto"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>
            <a:defRPr/>
          </a:pPr>
          <a:r>
            <a:rPr lang="ru-RU" sz="14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Созданы условия для обеспечения качественным и безопасным питанием, в том числе для детей с особыми пищевыми потребностями</a:t>
          </a:r>
          <a:endParaRPr/>
        </a:p>
      </dgm:t>
    </dgm:pt>
    <dgm:pt modelId="{C4F760FA-F352-4118-A11F-E8129CF0BA87}" type="parTrans" cxnId="{7A3D5939-4F1B-4DB9-A440-58D0FB77677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5BF03E4-9FEE-4E1C-8D03-A2F9DA2D2EB5}" type="sibTrans" cxnId="{7A3D5939-4F1B-4DB9-A440-58D0FB77677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69FC2A6-F655-4B00-BFF1-AF1A044F8D14}">
      <dgm:prSet phldrT="[Текст]" custT="1"/>
      <dgm:spPr bwMode="auto">
        <a:solidFill>
          <a:schemeClr val="accent4">
            <a:lumMod val="20000"/>
            <a:lumOff val="80000"/>
          </a:schemeClr>
        </a:solidFill>
        <a:ln w="22225" cap="rnd"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>
            <a:defRPr/>
          </a:pP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Для повышения качества </a:t>
          </a: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 безопасности реализована и </a:t>
          </a: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используется цифровая система организации, учета и контроля качества питания обучающихся «Школьное питание», интегрированная в ГИС Образование Югры </a:t>
          </a:r>
          <a:endParaRPr sz="1200" b="1" kern="1200" dirty="0">
            <a:solidFill>
              <a:srgbClr val="333399">
                <a:lumMod val="75000"/>
              </a:srgbClr>
            </a:solidFill>
            <a:latin typeface="Times New Roman"/>
            <a:ea typeface="Arial"/>
            <a:cs typeface="Times New Roman"/>
          </a:endParaRPr>
        </a:p>
      </dgm:t>
    </dgm:pt>
    <dgm:pt modelId="{82DF320D-A341-4BE3-8629-17686AF23177}" type="parTrans" cxnId="{00881304-716C-4BA5-A2DA-10DD20A8726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2DAD491-3D63-46DA-AFBE-48F63569E134}" type="sibTrans" cxnId="{00881304-716C-4BA5-A2DA-10DD20A8726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54107A9-A1F0-437B-9E4F-EA6611CEC599}">
      <dgm:prSet phldrT="[Текст]"/>
      <dgm:spPr bwMode="auto">
        <a:solidFill>
          <a:schemeClr val="accent6">
            <a:lumMod val="40000"/>
            <a:lumOff val="60000"/>
          </a:schemeClr>
        </a:solidFill>
        <a:ln w="22225" cap="rnd"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</dgm:spPr>
      <dgm:t>
        <a:bodyPr/>
        <a:lstStyle/>
        <a:p>
          <a:pPr>
            <a:defRPr/>
          </a:pPr>
          <a:r>
            <a:rPr lang="ru-RU" b="1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Открыты «горячие линии» по вопросам питания, осуществляется общественный и производственный контроль.</a:t>
          </a:r>
          <a:endParaRPr dirty="0"/>
        </a:p>
      </dgm:t>
    </dgm:pt>
    <dgm:pt modelId="{5AC9CCB4-5718-40AE-A76E-873365993208}" type="parTrans" cxnId="{0D97BADB-3776-4F25-AD9C-89631D9E49B6}">
      <dgm:prSet/>
      <dgm:spPr/>
      <dgm:t>
        <a:bodyPr/>
        <a:lstStyle/>
        <a:p>
          <a:endParaRPr lang="ru-RU"/>
        </a:p>
      </dgm:t>
    </dgm:pt>
    <dgm:pt modelId="{78453BA1-BA29-4C45-B989-39D254B9F110}" type="sibTrans" cxnId="{0D97BADB-3776-4F25-AD9C-89631D9E49B6}">
      <dgm:prSet/>
      <dgm:spPr/>
      <dgm:t>
        <a:bodyPr/>
        <a:lstStyle/>
        <a:p>
          <a:endParaRPr lang="ru-RU"/>
        </a:p>
      </dgm:t>
    </dgm:pt>
    <dgm:pt modelId="{78B68F92-7359-4E91-A11A-82638A7E3864}" type="pres">
      <dgm:prSet presAssocID="{39CC5897-B98A-41DA-AB2E-2EE43E4FC3D4}" presName="composite" presStyleCnt="0">
        <dgm:presLayoutVars>
          <dgm:chMax val="5"/>
          <dgm:dir/>
          <dgm:animLvl val="ctr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CECC9B63-8A84-4A5C-A126-FDC5A3D83C79}" type="pres">
      <dgm:prSet presAssocID="{39CC5897-B98A-41DA-AB2E-2EE43E4FC3D4}" presName="cycle" presStyleCnt="0"/>
      <dgm:spPr bwMode="auto"/>
    </dgm:pt>
    <dgm:pt modelId="{C184D9EE-A2D0-47B2-8D77-5EC30DA19938}" type="pres">
      <dgm:prSet presAssocID="{39CC5897-B98A-41DA-AB2E-2EE43E4FC3D4}" presName="centerShape" presStyleCnt="0"/>
      <dgm:spPr bwMode="auto"/>
    </dgm:pt>
    <dgm:pt modelId="{AD41B2A8-5F91-4988-B397-EA322D7023DD}" type="pres">
      <dgm:prSet presAssocID="{39CC5897-B98A-41DA-AB2E-2EE43E4FC3D4}" presName="connSite" presStyleLbl="node1" presStyleIdx="0" presStyleCnt="4"/>
      <dgm:spPr bwMode="auto"/>
    </dgm:pt>
    <dgm:pt modelId="{1ACA3F70-7BFD-48A4-A5D8-7116B42057C5}" type="pres">
      <dgm:prSet presAssocID="{39CC5897-B98A-41DA-AB2E-2EE43E4FC3D4}" presName="visible" presStyleLbl="node1" presStyleIdx="0" presStyleCnt="4" custScaleX="48252" custScaleY="44669" custLinFactNeighborX="-7048" custLinFactNeighborY="-1881"/>
      <dgm:spPr bwMode="auto">
        <a:ln>
          <a:noFill/>
        </a:ln>
        <a:effectLst>
          <a:outerShdw blurRad="107950" dist="12700" dir="5400000" algn="ctr">
            <a:srgbClr val="000000"/>
          </a:outerShdw>
        </a:effectLst>
      </dgm:spPr>
    </dgm:pt>
    <dgm:pt modelId="{0CC95CD8-A898-4BCE-9532-32ED38FB9F48}" type="pres">
      <dgm:prSet presAssocID="{C4F760FA-F352-4118-A11F-E8129CF0BA87}" presName="Name25" presStyleLbl="parChTrans1D1" presStyleIdx="0" presStyleCnt="3"/>
      <dgm:spPr bwMode="auto"/>
      <dgm:t>
        <a:bodyPr/>
        <a:lstStyle/>
        <a:p>
          <a:endParaRPr lang="ru-RU"/>
        </a:p>
      </dgm:t>
    </dgm:pt>
    <dgm:pt modelId="{42C5DFF7-09DF-40B6-8643-95121ECDDC0F}" type="pres">
      <dgm:prSet presAssocID="{287D2D24-10A5-41A9-B5FF-1032970760A1}" presName="node" presStyleCnt="0"/>
      <dgm:spPr bwMode="auto"/>
    </dgm:pt>
    <dgm:pt modelId="{635423C6-DF17-42EE-B38D-7B52936C13C0}" type="pres">
      <dgm:prSet presAssocID="{287D2D24-10A5-41A9-B5FF-1032970760A1}" presName="parentNode" presStyleLbl="node1" presStyleIdx="1" presStyleCnt="4" custScaleX="193812" custScaleY="103392" custLinFactX="-164" custLinFactNeighborX="-100000" custLinFactNeighborY="-33037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D30B9D16-A5ED-491F-8CEA-F143C4398A6D}" type="pres">
      <dgm:prSet presAssocID="{287D2D24-10A5-41A9-B5FF-1032970760A1}" presName="childNode" presStyleLbl="revTx" presStyleIdx="0" presStyleCnt="0">
        <dgm:presLayoutVars>
          <dgm:bulletEnabled val="1"/>
        </dgm:presLayoutVars>
      </dgm:prSet>
      <dgm:spPr bwMode="auto"/>
    </dgm:pt>
    <dgm:pt modelId="{9B9AC6AD-2891-41C7-9C1A-30E1CBC351E4}" type="pres">
      <dgm:prSet presAssocID="{82DF320D-A341-4BE3-8629-17686AF23177}" presName="Name25" presStyleLbl="parChTrans1D1" presStyleIdx="1" presStyleCnt="3"/>
      <dgm:spPr bwMode="auto"/>
      <dgm:t>
        <a:bodyPr/>
        <a:lstStyle/>
        <a:p>
          <a:endParaRPr lang="ru-RU"/>
        </a:p>
      </dgm:t>
    </dgm:pt>
    <dgm:pt modelId="{3B2484CC-3293-4D92-A3ED-F3AFDED6CAE8}" type="pres">
      <dgm:prSet presAssocID="{469FC2A6-F655-4B00-BFF1-AF1A044F8D14}" presName="node" presStyleCnt="0"/>
      <dgm:spPr bwMode="auto"/>
    </dgm:pt>
    <dgm:pt modelId="{3E0F7977-C71E-4F33-9627-D5E7A96F643B}" type="pres">
      <dgm:prSet presAssocID="{469FC2A6-F655-4B00-BFF1-AF1A044F8D14}" presName="parentNode" presStyleLbl="node1" presStyleIdx="2" presStyleCnt="4" custScaleX="198531" custScaleY="108963" custLinFactNeighborX="-5090" custLinFactNeighborY="53874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D92973C0-3466-4F6B-A0A9-41D3B9F3332D}" type="pres">
      <dgm:prSet presAssocID="{469FC2A6-F655-4B00-BFF1-AF1A044F8D14}" presName="childNode" presStyleLbl="revTx" presStyleIdx="0" presStyleCnt="0">
        <dgm:presLayoutVars>
          <dgm:bulletEnabled val="1"/>
        </dgm:presLayoutVars>
      </dgm:prSet>
      <dgm:spPr bwMode="auto"/>
    </dgm:pt>
    <dgm:pt modelId="{83ED7DF5-870E-4D89-A84D-FAC8E8CBE970}" type="pres">
      <dgm:prSet presAssocID="{5AC9CCB4-5718-40AE-A76E-873365993208}" presName="Name25" presStyleLbl="parChTrans1D1" presStyleIdx="2" presStyleCnt="3"/>
      <dgm:spPr/>
      <dgm:t>
        <a:bodyPr/>
        <a:lstStyle/>
        <a:p>
          <a:endParaRPr lang="ru-RU"/>
        </a:p>
      </dgm:t>
    </dgm:pt>
    <dgm:pt modelId="{8320C521-57C6-4990-ACE8-9DE2A9D6D472}" type="pres">
      <dgm:prSet presAssocID="{A54107A9-A1F0-437B-9E4F-EA6611CEC599}" presName="node" presStyleCnt="0"/>
      <dgm:spPr/>
    </dgm:pt>
    <dgm:pt modelId="{30DB2483-8D41-4E5A-8B3A-25BA65682E49}" type="pres">
      <dgm:prSet presAssocID="{A54107A9-A1F0-437B-9E4F-EA6611CEC599}" presName="parentNode" presStyleLbl="node1" presStyleIdx="3" presStyleCnt="4" custScaleX="168296" custScaleY="85068" custLinFactX="-49737" custLinFactNeighborX="-100000" custLinFactNeighborY="-71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D10AE-5D50-4065-BA55-4C9D97D348F5}" type="pres">
      <dgm:prSet presAssocID="{A54107A9-A1F0-437B-9E4F-EA6611CEC599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1D2FFBD-FCDC-462C-9B65-2F9CDFBBDA4F}" type="presOf" srcId="{39CC5897-B98A-41DA-AB2E-2EE43E4FC3D4}" destId="{78B68F92-7359-4E91-A11A-82638A7E3864}" srcOrd="0" destOrd="0" presId="urn:microsoft.com/office/officeart/2005/8/layout/radial2"/>
    <dgm:cxn modelId="{0D97BADB-3776-4F25-AD9C-89631D9E49B6}" srcId="{39CC5897-B98A-41DA-AB2E-2EE43E4FC3D4}" destId="{A54107A9-A1F0-437B-9E4F-EA6611CEC599}" srcOrd="2" destOrd="0" parTransId="{5AC9CCB4-5718-40AE-A76E-873365993208}" sibTransId="{78453BA1-BA29-4C45-B989-39D254B9F110}"/>
    <dgm:cxn modelId="{8A09E6C9-57F8-4E08-B54F-B6876F81413C}" type="presOf" srcId="{C4F760FA-F352-4118-A11F-E8129CF0BA87}" destId="{0CC95CD8-A898-4BCE-9532-32ED38FB9F48}" srcOrd="0" destOrd="0" presId="urn:microsoft.com/office/officeart/2005/8/layout/radial2"/>
    <dgm:cxn modelId="{7A3D5939-4F1B-4DB9-A440-58D0FB776778}" srcId="{39CC5897-B98A-41DA-AB2E-2EE43E4FC3D4}" destId="{287D2D24-10A5-41A9-B5FF-1032970760A1}" srcOrd="0" destOrd="0" parTransId="{C4F760FA-F352-4118-A11F-E8129CF0BA87}" sibTransId="{95BF03E4-9FEE-4E1C-8D03-A2F9DA2D2EB5}"/>
    <dgm:cxn modelId="{48C2189D-A658-453F-90CD-0D676471E425}" type="presOf" srcId="{469FC2A6-F655-4B00-BFF1-AF1A044F8D14}" destId="{3E0F7977-C71E-4F33-9627-D5E7A96F643B}" srcOrd="0" destOrd="0" presId="urn:microsoft.com/office/officeart/2005/8/layout/radial2"/>
    <dgm:cxn modelId="{899661BA-B673-420C-9AA3-BB39C7FDAB0B}" type="presOf" srcId="{5AC9CCB4-5718-40AE-A76E-873365993208}" destId="{83ED7DF5-870E-4D89-A84D-FAC8E8CBE970}" srcOrd="0" destOrd="0" presId="urn:microsoft.com/office/officeart/2005/8/layout/radial2"/>
    <dgm:cxn modelId="{9BECD0FC-003D-46B2-B3F0-F5C79079D711}" type="presOf" srcId="{287D2D24-10A5-41A9-B5FF-1032970760A1}" destId="{635423C6-DF17-42EE-B38D-7B52936C13C0}" srcOrd="0" destOrd="0" presId="urn:microsoft.com/office/officeart/2005/8/layout/radial2"/>
    <dgm:cxn modelId="{269D832F-5280-4507-BFD2-6A7FDD560148}" type="presOf" srcId="{A54107A9-A1F0-437B-9E4F-EA6611CEC599}" destId="{30DB2483-8D41-4E5A-8B3A-25BA65682E49}" srcOrd="0" destOrd="0" presId="urn:microsoft.com/office/officeart/2005/8/layout/radial2"/>
    <dgm:cxn modelId="{A4870177-CFD6-4C51-9F1C-DA0879945D15}" type="presOf" srcId="{82DF320D-A341-4BE3-8629-17686AF23177}" destId="{9B9AC6AD-2891-41C7-9C1A-30E1CBC351E4}" srcOrd="0" destOrd="0" presId="urn:microsoft.com/office/officeart/2005/8/layout/radial2"/>
    <dgm:cxn modelId="{00881304-716C-4BA5-A2DA-10DD20A8726D}" srcId="{39CC5897-B98A-41DA-AB2E-2EE43E4FC3D4}" destId="{469FC2A6-F655-4B00-BFF1-AF1A044F8D14}" srcOrd="1" destOrd="0" parTransId="{82DF320D-A341-4BE3-8629-17686AF23177}" sibTransId="{32DAD491-3D63-46DA-AFBE-48F63569E134}"/>
    <dgm:cxn modelId="{ECF6AB40-29DD-4407-ABE5-6F30A19F0EEE}" type="presParOf" srcId="{78B68F92-7359-4E91-A11A-82638A7E3864}" destId="{CECC9B63-8A84-4A5C-A126-FDC5A3D83C79}" srcOrd="0" destOrd="0" presId="urn:microsoft.com/office/officeart/2005/8/layout/radial2"/>
    <dgm:cxn modelId="{C317AE60-31E5-4EE2-8409-7276E8B18D61}" type="presParOf" srcId="{CECC9B63-8A84-4A5C-A126-FDC5A3D83C79}" destId="{C184D9EE-A2D0-47B2-8D77-5EC30DA19938}" srcOrd="0" destOrd="0" presId="urn:microsoft.com/office/officeart/2005/8/layout/radial2"/>
    <dgm:cxn modelId="{B9ECD3CC-7A5E-4692-A539-5461C5545F5B}" type="presParOf" srcId="{C184D9EE-A2D0-47B2-8D77-5EC30DA19938}" destId="{AD41B2A8-5F91-4988-B397-EA322D7023DD}" srcOrd="0" destOrd="0" presId="urn:microsoft.com/office/officeart/2005/8/layout/radial2"/>
    <dgm:cxn modelId="{2C5B3BED-1D74-40A5-A402-6F5C32036116}" type="presParOf" srcId="{C184D9EE-A2D0-47B2-8D77-5EC30DA19938}" destId="{1ACA3F70-7BFD-48A4-A5D8-7116B42057C5}" srcOrd="1" destOrd="0" presId="urn:microsoft.com/office/officeart/2005/8/layout/radial2"/>
    <dgm:cxn modelId="{7EAEA614-298C-4DDB-BBC4-BB1604F1F289}" type="presParOf" srcId="{CECC9B63-8A84-4A5C-A126-FDC5A3D83C79}" destId="{0CC95CD8-A898-4BCE-9532-32ED38FB9F48}" srcOrd="1" destOrd="0" presId="urn:microsoft.com/office/officeart/2005/8/layout/radial2"/>
    <dgm:cxn modelId="{F6E7968B-5642-4F02-9009-2D825DAD953B}" type="presParOf" srcId="{CECC9B63-8A84-4A5C-A126-FDC5A3D83C79}" destId="{42C5DFF7-09DF-40B6-8643-95121ECDDC0F}" srcOrd="2" destOrd="0" presId="urn:microsoft.com/office/officeart/2005/8/layout/radial2"/>
    <dgm:cxn modelId="{1A83ED5F-E9F6-4EE2-B0DF-A54BFBFADA48}" type="presParOf" srcId="{42C5DFF7-09DF-40B6-8643-95121ECDDC0F}" destId="{635423C6-DF17-42EE-B38D-7B52936C13C0}" srcOrd="0" destOrd="0" presId="urn:microsoft.com/office/officeart/2005/8/layout/radial2"/>
    <dgm:cxn modelId="{9C0CFF00-D88B-4463-B0DC-DAE2D9BE1D2D}" type="presParOf" srcId="{42C5DFF7-09DF-40B6-8643-95121ECDDC0F}" destId="{D30B9D16-A5ED-491F-8CEA-F143C4398A6D}" srcOrd="1" destOrd="0" presId="urn:microsoft.com/office/officeart/2005/8/layout/radial2"/>
    <dgm:cxn modelId="{C823725C-C3FD-4DD6-8288-AEB1035C4E3C}" type="presParOf" srcId="{CECC9B63-8A84-4A5C-A126-FDC5A3D83C79}" destId="{9B9AC6AD-2891-41C7-9C1A-30E1CBC351E4}" srcOrd="3" destOrd="0" presId="urn:microsoft.com/office/officeart/2005/8/layout/radial2"/>
    <dgm:cxn modelId="{252E7C07-5850-48AB-929F-FF25B534F83C}" type="presParOf" srcId="{CECC9B63-8A84-4A5C-A126-FDC5A3D83C79}" destId="{3B2484CC-3293-4D92-A3ED-F3AFDED6CAE8}" srcOrd="4" destOrd="0" presId="urn:microsoft.com/office/officeart/2005/8/layout/radial2"/>
    <dgm:cxn modelId="{359DA089-87D8-4742-AB31-128E47803F73}" type="presParOf" srcId="{3B2484CC-3293-4D92-A3ED-F3AFDED6CAE8}" destId="{3E0F7977-C71E-4F33-9627-D5E7A96F643B}" srcOrd="0" destOrd="0" presId="urn:microsoft.com/office/officeart/2005/8/layout/radial2"/>
    <dgm:cxn modelId="{F1F0D301-DF11-429B-860F-C35CF1F897B6}" type="presParOf" srcId="{3B2484CC-3293-4D92-A3ED-F3AFDED6CAE8}" destId="{D92973C0-3466-4F6B-A0A9-41D3B9F3332D}" srcOrd="1" destOrd="0" presId="urn:microsoft.com/office/officeart/2005/8/layout/radial2"/>
    <dgm:cxn modelId="{66CF63EB-72DB-4CCE-988A-A336C351B67C}" type="presParOf" srcId="{CECC9B63-8A84-4A5C-A126-FDC5A3D83C79}" destId="{83ED7DF5-870E-4D89-A84D-FAC8E8CBE970}" srcOrd="5" destOrd="0" presId="urn:microsoft.com/office/officeart/2005/8/layout/radial2"/>
    <dgm:cxn modelId="{C8D7B339-76F7-4EE3-AEB2-24837D33C678}" type="presParOf" srcId="{CECC9B63-8A84-4A5C-A126-FDC5A3D83C79}" destId="{8320C521-57C6-4990-ACE8-9DE2A9D6D472}" srcOrd="6" destOrd="0" presId="urn:microsoft.com/office/officeart/2005/8/layout/radial2"/>
    <dgm:cxn modelId="{DE4E043D-3CB4-4950-88CA-6F68E93997E4}" type="presParOf" srcId="{8320C521-57C6-4990-ACE8-9DE2A9D6D472}" destId="{30DB2483-8D41-4E5A-8B3A-25BA65682E49}" srcOrd="0" destOrd="0" presId="urn:microsoft.com/office/officeart/2005/8/layout/radial2"/>
    <dgm:cxn modelId="{81CD398F-5917-4093-B577-2684ED1BA320}" type="presParOf" srcId="{8320C521-57C6-4990-ACE8-9DE2A9D6D472}" destId="{DDFD10AE-5D50-4065-BA55-4C9D97D348F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4C42A3-7FF3-4C9C-963B-66FAF0ED78AA}" type="doc">
      <dgm:prSet loTypeId="urn:microsoft.com/office/officeart/2005/8/layout/hierarchy3#3" loCatId="hierarchy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1D372F5E-5568-4FAF-A545-0F5C9ED1C7AF}">
      <dgm:prSet phldrT="[Текст]" custT="1"/>
      <dgm:spPr bwMode="auto">
        <a:solidFill>
          <a:schemeClr val="bg2"/>
        </a:solidFill>
        <a:ln>
          <a:noFill/>
        </a:ln>
      </dgm:spPr>
      <dgm:t>
        <a:bodyPr/>
        <a:lstStyle/>
        <a:p>
          <a:pPr>
            <a:defRPr/>
          </a:pPr>
          <a:r>
            <a:rPr lang="ru-RU" sz="1600" b="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Депобразования и науки Югры</a:t>
          </a:r>
          <a:endParaRPr/>
        </a:p>
      </dgm:t>
    </dgm:pt>
    <dgm:pt modelId="{C2B07DA3-1F46-4805-B4AD-474DDD4E7102}" type="par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8DF9D24-8491-4FC2-9BB4-CFC90EDCF636}" type="sibTrans" cxnId="{070AC9FD-7207-4137-A28E-B3CFCAA066C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BF230FB-04AA-425B-9BD1-0F36348A6A14}">
      <dgm:prSet phldrT="" custT="1"/>
      <dgm:spPr bwMode="auto">
        <a:ln>
          <a:noFill/>
        </a:ln>
      </dgm:spPr>
      <dgm:t>
        <a:bodyPr/>
        <a:lstStyle/>
        <a:p>
          <a:pPr algn="just">
            <a:defRPr/>
          </a:pPr>
          <a:endParaRPr lang="ru-RU" sz="1300" b="0">
            <a:solidFill>
              <a:schemeClr val="accent6">
                <a:lumMod val="75000"/>
              </a:schemeClr>
            </a:solidFill>
            <a:latin typeface="Times New Roman"/>
            <a:ea typeface="+mn-ea"/>
            <a:cs typeface="Times New Roman"/>
          </a:endParaRPr>
        </a:p>
        <a:p>
          <a:pPr algn="just">
            <a:defRPr/>
          </a:pPr>
          <a:r>
            <a:rPr lang="ru-RU" sz="1300" b="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Локальными актами </a:t>
          </a:r>
          <a:r>
            <a:rPr lang="ru-RU" sz="1300" b="1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определены требования к защите информационной безопасности</a:t>
          </a:r>
          <a:r>
            <a:rPr lang="ru-RU" sz="1300" b="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 участников образовательной среды, к обеспечению безопасного образовательного процесса и контролю за официальными сайтами образовательных организаций</a:t>
          </a:r>
          <a:endParaRPr/>
        </a:p>
        <a:p>
          <a:pPr algn="ctr">
            <a:defRPr/>
          </a:pPr>
          <a:r>
            <a:rPr lang="ru-RU" sz="1300" b="1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 </a:t>
          </a:r>
          <a:endParaRPr/>
        </a:p>
      </dgm:t>
    </dgm:pt>
    <dgm:pt modelId="{61923281-2635-4AF2-B840-89217D2E6256}" type="par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37156F2-7AF0-4BC2-9AAA-9EEEE875DFF2}" type="sibTrans" cxnId="{AD913EB2-B2C6-4A3E-A177-B889CE2550B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3D3E5C2-CDC7-40E6-ABA9-7DF19C7372C0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endParaRPr lang="ru-RU" sz="1400" b="1">
            <a:solidFill>
              <a:srgbClr val="70AD47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gm:t>
    </dgm:pt>
    <dgm:pt modelId="{02500A36-BE10-4EED-A648-5422D1CB6CEE}" type="parTrans" cxnId="{374987B2-A5EF-404E-8E83-02A3CD6A5261}">
      <dgm:prSet/>
      <dgm:spPr bwMode="auto">
        <a:ln>
          <a:noFill/>
        </a:ln>
      </dgm:spPr>
      <dgm:t>
        <a:bodyPr/>
        <a:lstStyle/>
        <a:p>
          <a:pPr>
            <a:defRPr/>
          </a:pPr>
          <a:endParaRPr lang="ru-RU"/>
        </a:p>
      </dgm:t>
    </dgm:pt>
    <dgm:pt modelId="{AECDCBF0-81AC-4AA2-87B0-3341238E8AE1}" type="sibTrans" cxnId="{374987B2-A5EF-404E-8E83-02A3CD6A526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314F745-52B7-4A02-A2CA-7713CCA4A7BB}">
      <dgm:prSet phldrT="[Текст]" custT="1"/>
      <dgm:spPr bwMode="auto"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defRPr/>
          </a:pPr>
          <a:r>
            <a:rPr lang="ru-RU" sz="16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Кибердружины Югры</a:t>
          </a:r>
          <a:endParaRPr lang="ru-RU" sz="1600" b="1">
            <a:solidFill>
              <a:srgbClr val="333399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gm:t>
    </dgm:pt>
    <dgm:pt modelId="{BD488A77-9F81-4620-8DFC-36FBB2D792F9}" type="par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1C26F73-298A-4A3B-9A1C-A15DC4C6EA13}" type="sibTrans" cxnId="{BBB5574C-2473-49E6-AFE8-D0DCF5680B2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421FF3-E977-4315-9F90-42ABDECDE521}">
      <dgm:prSet phldrT="[Текст]" custT="1"/>
      <dgm:spPr bwMode="auto">
        <a:ln>
          <a:noFill/>
          <a:miter/>
        </a:ln>
      </dgm:spPr>
      <dgm:t>
        <a:bodyPr/>
        <a:lstStyle/>
        <a:p>
          <a:pPr>
            <a:defRPr/>
          </a:pP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 2022 году проверено </a:t>
          </a:r>
          <a:r>
            <a:rPr lang="ru-RU" sz="13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27 430 интернет-источников, выявлено 4 032 сайта деструктивной направленности, из них 2244 </a:t>
          </a: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интернет-страницы</a:t>
          </a:r>
          <a:r>
            <a:rPr lang="ru-RU" sz="13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заблокированы </a:t>
          </a: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уполномоченными органами</a:t>
          </a:r>
          <a:endParaRPr/>
        </a:p>
      </dgm:t>
    </dgm:pt>
    <dgm:pt modelId="{4513D053-C9C4-463D-8D3D-DA0216C4A4C3}" type="par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E475410-8059-45E2-854A-F7D1CFCFA31D}" type="sibTrans" cxnId="{F28823F7-02B9-4924-BF68-B902E63E9A0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1214D84-8EE7-48DB-ADA6-97D9DC005608}">
      <dgm:prSet phldrT="[Текст]" custT="1"/>
      <dgm:spPr bwMode="auto">
        <a:ln>
          <a:noFill/>
        </a:ln>
      </dgm:spPr>
      <dgm:t>
        <a:bodyPr/>
        <a:lstStyle/>
        <a:p>
          <a:pPr>
            <a:defRPr/>
          </a:pP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За текущий период </a:t>
          </a:r>
          <a:r>
            <a:rPr lang="ru-RU" sz="13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2023 года проверено 11 607 интернет-источников, выявлено 1 022 сайта деструктивной направленности, из них 386 </a:t>
          </a: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интернет-страниц</a:t>
          </a:r>
          <a:r>
            <a:rPr lang="ru-RU" sz="1300" b="1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заблокировано </a:t>
          </a:r>
          <a:r>
            <a:rPr lang="ru-RU" sz="1300" b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уполномоченными органами</a:t>
          </a:r>
          <a:endParaRPr/>
        </a:p>
      </dgm:t>
    </dgm:pt>
    <dgm:pt modelId="{724A8DC6-55CC-4860-A4B7-A52881DE6F4C}" type="parTrans" cxnId="{7F991FCD-3F6F-4F77-B269-9E3B2F4A6290}">
      <dgm:prSet/>
      <dgm:spPr bwMode="auto">
        <a:ln>
          <a:noFill/>
        </a:ln>
      </dgm:spPr>
      <dgm:t>
        <a:bodyPr/>
        <a:lstStyle/>
        <a:p>
          <a:pPr>
            <a:defRPr/>
          </a:pPr>
          <a:endParaRPr lang="ru-RU"/>
        </a:p>
      </dgm:t>
    </dgm:pt>
    <dgm:pt modelId="{B0825191-C97E-4C95-8603-8A14723ABF1F}" type="sibTrans" cxnId="{7F991FCD-3F6F-4F77-B269-9E3B2F4A629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89DB19B-0F11-4B5F-9192-A1E8026175FC}">
      <dgm:prSet phldrT="" custT="1"/>
      <dgm:spPr bwMode="auto">
        <a:ln>
          <a:noFill/>
        </a:ln>
      </dgm:spPr>
      <dgm:t>
        <a:bodyPr/>
        <a:lstStyle/>
        <a:p>
          <a:pPr marL="0" lvl="0" indent="0" algn="just" defTabSz="622300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1300" b="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Разработаны </a:t>
          </a:r>
          <a:r>
            <a:rPr lang="ru-RU" sz="13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методические рекомендации для родителей по обеспечению контролируемого и безопасного доступа</a:t>
          </a:r>
          <a:r>
            <a:rPr lang="ru-RU" sz="1300" b="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ребенка в сеть Интернет, утверждены Правила подключения общеобразовательных организаций к системе контент-фильтрации</a:t>
          </a:r>
          <a:endParaRPr/>
        </a:p>
      </dgm:t>
    </dgm:pt>
    <dgm:pt modelId="{95DA15F2-BBC4-4125-A30F-86A7F25BA683}" type="parTrans" cxnId="{58930E56-C88A-4DC4-8899-DEC330FF3C21}">
      <dgm:prSet/>
      <dgm:spPr bwMode="auto">
        <a:ln>
          <a:noFill/>
        </a:ln>
      </dgm:spPr>
      <dgm:t>
        <a:bodyPr/>
        <a:lstStyle/>
        <a:p>
          <a:pPr>
            <a:defRPr/>
          </a:pPr>
          <a:endParaRPr lang="ru-RU"/>
        </a:p>
      </dgm:t>
    </dgm:pt>
    <dgm:pt modelId="{4B6803AC-B912-4D2D-B0FD-0FBB0CBC67E2}" type="sibTrans" cxnId="{58930E56-C88A-4DC4-8899-DEC330FF3C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2F1F9819-63A8-47C9-A78C-83544FFC8A1D}">
      <dgm:prSet phldrT="" custT="1"/>
      <dgm:spPr bwMode="auto">
        <a:ln>
          <a:noFill/>
        </a:ln>
      </dgm:spPr>
      <dgm:t>
        <a:bodyPr/>
        <a:lstStyle/>
        <a:p>
          <a:pPr algn="just">
            <a:defRPr/>
          </a:pPr>
          <a:r>
            <a:rPr lang="ru-RU" sz="13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Регулярное взаимодействие с </a:t>
          </a:r>
          <a:r>
            <a:rPr lang="ru-RU" sz="1300" b="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региональным отделением школы детской безопасности </a:t>
          </a:r>
          <a:r>
            <a:rPr lang="ru-RU" sz="1300" b="1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«Стоп Угроза» на тему профилактики Буллинга и Кибербуллинга </a:t>
          </a:r>
          <a:endParaRPr/>
        </a:p>
      </dgm:t>
    </dgm:pt>
    <dgm:pt modelId="{A37778CB-42D8-4050-A9F1-92355FB7F081}" type="parTrans" cxnId="{3441A6CF-1023-4B7F-A968-E5004B43A8C7}">
      <dgm:prSet/>
      <dgm:spPr bwMode="auto">
        <a:ln>
          <a:noFill/>
        </a:ln>
      </dgm:spPr>
      <dgm:t>
        <a:bodyPr/>
        <a:lstStyle/>
        <a:p>
          <a:pPr>
            <a:defRPr/>
          </a:pPr>
          <a:endParaRPr lang="ru-RU"/>
        </a:p>
      </dgm:t>
    </dgm:pt>
    <dgm:pt modelId="{E92F6650-87C7-4644-9157-7CAB64ED195C}" type="sibTrans" cxnId="{3441A6CF-1023-4B7F-A968-E5004B43A8C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2CF930BB-F4EB-407F-AC36-3CF796FC52A6}" type="pres">
      <dgm:prSet presAssocID="{D64C42A3-7FF3-4C9C-963B-66FAF0ED78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9646D647-9DC9-428E-8B6A-9683A10BF163}" type="pres">
      <dgm:prSet presAssocID="{1D372F5E-5568-4FAF-A545-0F5C9ED1C7AF}" presName="root" presStyleCnt="0"/>
      <dgm:spPr bwMode="auto"/>
    </dgm:pt>
    <dgm:pt modelId="{833F49AC-AA25-4EF7-AF74-7349A2955AD3}" type="pres">
      <dgm:prSet presAssocID="{1D372F5E-5568-4FAF-A545-0F5C9ED1C7AF}" presName="rootComposite" presStyleCnt="0"/>
      <dgm:spPr bwMode="auto"/>
    </dgm:pt>
    <dgm:pt modelId="{22404D75-FB12-4B65-B44A-0BCE5DFDDB43}" type="pres">
      <dgm:prSet presAssocID="{1D372F5E-5568-4FAF-A545-0F5C9ED1C7AF}" presName="rootText" presStyleLbl="node1" presStyleIdx="0" presStyleCnt="2" custScaleX="678348" custScaleY="177142" custLinFactNeighborX="9190" custLinFactNeighborY="87884"/>
      <dgm:spPr bwMode="auto"/>
      <dgm:t>
        <a:bodyPr/>
        <a:lstStyle/>
        <a:p>
          <a:endParaRPr lang="ru-RU"/>
        </a:p>
      </dgm:t>
    </dgm:pt>
    <dgm:pt modelId="{DB891EFF-0B75-4359-9E6F-1DBE419FE146}" type="pres">
      <dgm:prSet presAssocID="{1D372F5E-5568-4FAF-A545-0F5C9ED1C7AF}" presName="rootConnector" presStyleLbl="node1" presStyleIdx="0" presStyleCnt="2"/>
      <dgm:spPr bwMode="auto"/>
      <dgm:t>
        <a:bodyPr/>
        <a:lstStyle/>
        <a:p>
          <a:endParaRPr lang="ru-RU"/>
        </a:p>
      </dgm:t>
    </dgm:pt>
    <dgm:pt modelId="{80A76162-16FA-4130-B4BC-CF474FF371E9}" type="pres">
      <dgm:prSet presAssocID="{1D372F5E-5568-4FAF-A545-0F5C9ED1C7AF}" presName="childShape" presStyleCnt="0"/>
      <dgm:spPr bwMode="auto"/>
    </dgm:pt>
    <dgm:pt modelId="{9E81D1A9-97DD-4759-9DF6-9213FB461DBA}" type="pres">
      <dgm:prSet presAssocID="{61923281-2635-4AF2-B840-89217D2E6256}" presName="Name13" presStyleLbl="parChTrans1D2" presStyleIdx="0" presStyleCnt="6"/>
      <dgm:spPr bwMode="auto"/>
      <dgm:t>
        <a:bodyPr/>
        <a:lstStyle/>
        <a:p>
          <a:endParaRPr lang="ru-RU"/>
        </a:p>
      </dgm:t>
    </dgm:pt>
    <dgm:pt modelId="{4F4B68B2-2747-4B7A-8129-7DB9E04BFA9A}" type="pres">
      <dgm:prSet presAssocID="{BBF230FB-04AA-425B-9BD1-0F36348A6A14}" presName="childText" presStyleLbl="bgAcc1" presStyleIdx="0" presStyleCnt="6" custScaleX="769387" custScaleY="350789" custLinFactX="-61290" custLinFactNeighborX="-100000" custLinFactNeighborY="7032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6375291-AFFE-4688-B1E6-9FFE0C119EDB}" type="pres">
      <dgm:prSet presAssocID="{95DA15F2-BBC4-4125-A30F-86A7F25BA683}" presName="Name13" presStyleLbl="parChTrans1D2" presStyleIdx="1" presStyleCnt="6"/>
      <dgm:spPr bwMode="auto"/>
      <dgm:t>
        <a:bodyPr/>
        <a:lstStyle/>
        <a:p>
          <a:endParaRPr lang="ru-RU"/>
        </a:p>
      </dgm:t>
    </dgm:pt>
    <dgm:pt modelId="{D0F368B1-8E98-4027-BA00-B345AD02A462}" type="pres">
      <dgm:prSet presAssocID="{B89DB19B-0F11-4B5F-9192-A1E8026175FC}" presName="childText" presStyleLbl="bgAcc1" presStyleIdx="1" presStyleCnt="6" custScaleX="765204" custScaleY="412720" custLinFactX="-59632" custLinFactNeighborX="-100000" custLinFactNeighborY="37101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9B77354B-657E-4B9E-A990-9A015F4FADFD}" type="pres">
      <dgm:prSet presAssocID="{02500A36-BE10-4EED-A648-5422D1CB6CEE}" presName="Name13" presStyleLbl="parChTrans1D2" presStyleIdx="2" presStyleCnt="6"/>
      <dgm:spPr bwMode="auto"/>
      <dgm:t>
        <a:bodyPr/>
        <a:lstStyle/>
        <a:p>
          <a:endParaRPr lang="ru-RU"/>
        </a:p>
      </dgm:t>
    </dgm:pt>
    <dgm:pt modelId="{6863AA5B-2BDD-41AB-B8F1-E4E5C2593708}" type="pres">
      <dgm:prSet presAssocID="{E3D3E5C2-CDC7-40E6-ABA9-7DF19C7372C0}" presName="childText" presStyleLbl="bgAcc1" presStyleIdx="2" presStyleCnt="6" custScaleX="446353" custScaleY="137177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66511800-4AE0-4F5F-9021-9215E8C06661}" type="pres">
      <dgm:prSet presAssocID="{A37778CB-42D8-4050-A9F1-92355FB7F081}" presName="Name13" presStyleLbl="parChTrans1D2" presStyleIdx="3" presStyleCnt="6"/>
      <dgm:spPr bwMode="auto"/>
      <dgm:t>
        <a:bodyPr/>
        <a:lstStyle/>
        <a:p>
          <a:endParaRPr lang="ru-RU"/>
        </a:p>
      </dgm:t>
    </dgm:pt>
    <dgm:pt modelId="{FEDF7DF6-1333-4C6C-AAEA-9594A2360E2C}" type="pres">
      <dgm:prSet presAssocID="{2F1F9819-63A8-47C9-A78C-83544FFC8A1D}" presName="childText" presStyleLbl="bgAcc1" presStyleIdx="3" presStyleCnt="6" custScaleX="835208" custScaleY="248850" custLinFactX="-52784" custLinFactY="-84766" custLinFactNeighborX="-100000" custLinFactNeighborY="-100000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29BAE258-B69B-4184-A587-6FF08BE26611}" type="pres">
      <dgm:prSet presAssocID="{F314F745-52B7-4A02-A2CA-7713CCA4A7BB}" presName="root" presStyleCnt="0"/>
      <dgm:spPr bwMode="auto"/>
    </dgm:pt>
    <dgm:pt modelId="{E54D0967-D37B-4D99-AC1F-74E074822F3B}" type="pres">
      <dgm:prSet presAssocID="{F314F745-52B7-4A02-A2CA-7713CCA4A7BB}" presName="rootComposite" presStyleCnt="0"/>
      <dgm:spPr bwMode="auto"/>
    </dgm:pt>
    <dgm:pt modelId="{12791C3E-0D0D-4024-8F09-41CB951D2586}" type="pres">
      <dgm:prSet presAssocID="{F314F745-52B7-4A02-A2CA-7713CCA4A7BB}" presName="rootText" presStyleLbl="node1" presStyleIdx="1" presStyleCnt="2" custScaleX="629323" custScaleY="164870" custLinFactNeighborX="44273" custLinFactNeighborY="95840"/>
      <dgm:spPr bwMode="auto"/>
      <dgm:t>
        <a:bodyPr/>
        <a:lstStyle/>
        <a:p>
          <a:endParaRPr lang="ru-RU"/>
        </a:p>
      </dgm:t>
    </dgm:pt>
    <dgm:pt modelId="{5C6517B2-BB72-4145-BCB1-064096CC5653}" type="pres">
      <dgm:prSet presAssocID="{F314F745-52B7-4A02-A2CA-7713CCA4A7BB}" presName="rootConnector" presStyleLbl="node1" presStyleIdx="1" presStyleCnt="2"/>
      <dgm:spPr bwMode="auto"/>
      <dgm:t>
        <a:bodyPr/>
        <a:lstStyle/>
        <a:p>
          <a:endParaRPr lang="ru-RU"/>
        </a:p>
      </dgm:t>
    </dgm:pt>
    <dgm:pt modelId="{CBC71849-D159-47C3-B147-60A4F38476B4}" type="pres">
      <dgm:prSet presAssocID="{F314F745-52B7-4A02-A2CA-7713CCA4A7BB}" presName="childShape" presStyleCnt="0"/>
      <dgm:spPr bwMode="auto"/>
    </dgm:pt>
    <dgm:pt modelId="{F4525FC3-7324-4B58-9C21-37CDF18495C9}" type="pres">
      <dgm:prSet presAssocID="{4513D053-C9C4-463D-8D3D-DA0216C4A4C3}" presName="Name13" presStyleLbl="parChTrans1D2" presStyleIdx="4" presStyleCnt="6"/>
      <dgm:spPr bwMode="auto"/>
      <dgm:t>
        <a:bodyPr/>
        <a:lstStyle/>
        <a:p>
          <a:endParaRPr lang="ru-RU"/>
        </a:p>
      </dgm:t>
    </dgm:pt>
    <dgm:pt modelId="{9067D60E-35C2-483A-9DB9-C8DD160A6D22}" type="pres">
      <dgm:prSet presAssocID="{61421FF3-E977-4315-9F90-42ABDECDE521}" presName="childText" presStyleLbl="bgAcc1" presStyleIdx="4" presStyleCnt="6" custScaleX="725094" custScaleY="327335" custLinFactY="2733" custLinFactNeighborX="256" custLinFactNeighborY="100000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F28A9EF-5E1E-45D8-9E9E-67167C1CD134}" type="pres">
      <dgm:prSet presAssocID="{724A8DC6-55CC-4860-A4B7-A52881DE6F4C}" presName="Name13" presStyleLbl="parChTrans1D2" presStyleIdx="5" presStyleCnt="6"/>
      <dgm:spPr bwMode="auto"/>
      <dgm:t>
        <a:bodyPr/>
        <a:lstStyle/>
        <a:p>
          <a:endParaRPr lang="ru-RU"/>
        </a:p>
      </dgm:t>
    </dgm:pt>
    <dgm:pt modelId="{6D9AF47F-A491-4D96-8DD7-1702FF38D5C2}" type="pres">
      <dgm:prSet presAssocID="{01214D84-8EE7-48DB-ADA6-97D9DC005608}" presName="childText" presStyleLbl="bgAcc1" presStyleIdx="5" presStyleCnt="6" custScaleX="672423" custScaleY="191696" custLinFactY="15314" custLinFactNeighborX="-794" custLinFactNeighborY="100000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EE823471-7718-4119-B5E2-5B00793845A9}" type="presOf" srcId="{1D372F5E-5568-4FAF-A545-0F5C9ED1C7AF}" destId="{DB891EFF-0B75-4359-9E6F-1DBE419FE146}" srcOrd="1" destOrd="0" presId="urn:microsoft.com/office/officeart/2005/8/layout/hierarchy3#3"/>
    <dgm:cxn modelId="{95C339FB-8DCD-40FF-B2BE-E0F3FA267943}" type="presOf" srcId="{D64C42A3-7FF3-4C9C-963B-66FAF0ED78AA}" destId="{2CF930BB-F4EB-407F-AC36-3CF796FC52A6}" srcOrd="0" destOrd="0" presId="urn:microsoft.com/office/officeart/2005/8/layout/hierarchy3#3"/>
    <dgm:cxn modelId="{F28823F7-02B9-4924-BF68-B902E63E9A07}" srcId="{F314F745-52B7-4A02-A2CA-7713CCA4A7BB}" destId="{61421FF3-E977-4315-9F90-42ABDECDE521}" srcOrd="0" destOrd="0" parTransId="{4513D053-C9C4-463D-8D3D-DA0216C4A4C3}" sibTransId="{DE475410-8059-45E2-854A-F7D1CFCFA31D}"/>
    <dgm:cxn modelId="{AADD24E0-EDBC-4196-93FD-46D8E2F7E421}" type="presOf" srcId="{95DA15F2-BBC4-4125-A30F-86A7F25BA683}" destId="{C6375291-AFFE-4688-B1E6-9FFE0C119EDB}" srcOrd="0" destOrd="0" presId="urn:microsoft.com/office/officeart/2005/8/layout/hierarchy3#3"/>
    <dgm:cxn modelId="{BBB5574C-2473-49E6-AFE8-D0DCF5680B27}" srcId="{D64C42A3-7FF3-4C9C-963B-66FAF0ED78AA}" destId="{F314F745-52B7-4A02-A2CA-7713CCA4A7BB}" srcOrd="1" destOrd="0" parTransId="{BD488A77-9F81-4620-8DFC-36FBB2D792F9}" sibTransId="{B1C26F73-298A-4A3B-9A1C-A15DC4C6EA13}"/>
    <dgm:cxn modelId="{D0564425-9F98-4ECA-A0B3-16454C170F35}" type="presOf" srcId="{61923281-2635-4AF2-B840-89217D2E6256}" destId="{9E81D1A9-97DD-4759-9DF6-9213FB461DBA}" srcOrd="0" destOrd="0" presId="urn:microsoft.com/office/officeart/2005/8/layout/hierarchy3#3"/>
    <dgm:cxn modelId="{29207070-9177-41D7-B789-8FBFB0C7D0AE}" type="presOf" srcId="{724A8DC6-55CC-4860-A4B7-A52881DE6F4C}" destId="{CF28A9EF-5E1E-45D8-9E9E-67167C1CD134}" srcOrd="0" destOrd="0" presId="urn:microsoft.com/office/officeart/2005/8/layout/hierarchy3#3"/>
    <dgm:cxn modelId="{374987B2-A5EF-404E-8E83-02A3CD6A5261}" srcId="{1D372F5E-5568-4FAF-A545-0F5C9ED1C7AF}" destId="{E3D3E5C2-CDC7-40E6-ABA9-7DF19C7372C0}" srcOrd="2" destOrd="0" parTransId="{02500A36-BE10-4EED-A648-5422D1CB6CEE}" sibTransId="{AECDCBF0-81AC-4AA2-87B0-3341238E8AE1}"/>
    <dgm:cxn modelId="{C1410468-4AB3-402C-B0CD-E845EF025B1A}" type="presOf" srcId="{BBF230FB-04AA-425B-9BD1-0F36348A6A14}" destId="{4F4B68B2-2747-4B7A-8129-7DB9E04BFA9A}" srcOrd="0" destOrd="0" presId="urn:microsoft.com/office/officeart/2005/8/layout/hierarchy3#3"/>
    <dgm:cxn modelId="{3846C4CD-8A6F-4A08-B515-0B8C49A8826B}" type="presOf" srcId="{01214D84-8EE7-48DB-ADA6-97D9DC005608}" destId="{6D9AF47F-A491-4D96-8DD7-1702FF38D5C2}" srcOrd="0" destOrd="0" presId="urn:microsoft.com/office/officeart/2005/8/layout/hierarchy3#3"/>
    <dgm:cxn modelId="{145EC4EC-CBD0-4734-9961-672C23853996}" type="presOf" srcId="{A37778CB-42D8-4050-A9F1-92355FB7F081}" destId="{66511800-4AE0-4F5F-9021-9215E8C06661}" srcOrd="0" destOrd="0" presId="urn:microsoft.com/office/officeart/2005/8/layout/hierarchy3#3"/>
    <dgm:cxn modelId="{60CBC3EC-B80A-404D-90ED-53F75388447C}" type="presOf" srcId="{2F1F9819-63A8-47C9-A78C-83544FFC8A1D}" destId="{FEDF7DF6-1333-4C6C-AAEA-9594A2360E2C}" srcOrd="0" destOrd="0" presId="urn:microsoft.com/office/officeart/2005/8/layout/hierarchy3#3"/>
    <dgm:cxn modelId="{070AC9FD-7207-4137-A28E-B3CFCAA066CF}" srcId="{D64C42A3-7FF3-4C9C-963B-66FAF0ED78AA}" destId="{1D372F5E-5568-4FAF-A545-0F5C9ED1C7AF}" srcOrd="0" destOrd="0" parTransId="{C2B07DA3-1F46-4805-B4AD-474DDD4E7102}" sibTransId="{38DF9D24-8491-4FC2-9BB4-CFC90EDCF636}"/>
    <dgm:cxn modelId="{AD913EB2-B2C6-4A3E-A177-B889CE2550B8}" srcId="{1D372F5E-5568-4FAF-A545-0F5C9ED1C7AF}" destId="{BBF230FB-04AA-425B-9BD1-0F36348A6A14}" srcOrd="0" destOrd="0" parTransId="{61923281-2635-4AF2-B840-89217D2E6256}" sibTransId="{937156F2-7AF0-4BC2-9AAA-9EEEE875DFF2}"/>
    <dgm:cxn modelId="{386308C3-88EA-4FE4-8C23-D898D7BD13AF}" type="presOf" srcId="{61421FF3-E977-4315-9F90-42ABDECDE521}" destId="{9067D60E-35C2-483A-9DB9-C8DD160A6D22}" srcOrd="0" destOrd="0" presId="urn:microsoft.com/office/officeart/2005/8/layout/hierarchy3#3"/>
    <dgm:cxn modelId="{EBCED5CF-1243-49FF-BC5B-D207D094A5B8}" type="presOf" srcId="{02500A36-BE10-4EED-A648-5422D1CB6CEE}" destId="{9B77354B-657E-4B9E-A990-9A015F4FADFD}" srcOrd="0" destOrd="0" presId="urn:microsoft.com/office/officeart/2005/8/layout/hierarchy3#3"/>
    <dgm:cxn modelId="{A22DF780-FC2A-4B77-8AF0-83BB722ABD14}" type="presOf" srcId="{1D372F5E-5568-4FAF-A545-0F5C9ED1C7AF}" destId="{22404D75-FB12-4B65-B44A-0BCE5DFDDB43}" srcOrd="0" destOrd="0" presId="urn:microsoft.com/office/officeart/2005/8/layout/hierarchy3#3"/>
    <dgm:cxn modelId="{3441A6CF-1023-4B7F-A968-E5004B43A8C7}" srcId="{1D372F5E-5568-4FAF-A545-0F5C9ED1C7AF}" destId="{2F1F9819-63A8-47C9-A78C-83544FFC8A1D}" srcOrd="3" destOrd="0" parTransId="{A37778CB-42D8-4050-A9F1-92355FB7F081}" sibTransId="{E92F6650-87C7-4644-9157-7CAB64ED195C}"/>
    <dgm:cxn modelId="{B8CE7EF3-DB6D-453C-A4AD-D9A36C847914}" type="presOf" srcId="{E3D3E5C2-CDC7-40E6-ABA9-7DF19C7372C0}" destId="{6863AA5B-2BDD-41AB-B8F1-E4E5C2593708}" srcOrd="0" destOrd="0" presId="urn:microsoft.com/office/officeart/2005/8/layout/hierarchy3#3"/>
    <dgm:cxn modelId="{197B2535-1A20-4527-B60B-C2B8857FF500}" type="presOf" srcId="{4513D053-C9C4-463D-8D3D-DA0216C4A4C3}" destId="{F4525FC3-7324-4B58-9C21-37CDF18495C9}" srcOrd="0" destOrd="0" presId="urn:microsoft.com/office/officeart/2005/8/layout/hierarchy3#3"/>
    <dgm:cxn modelId="{58930E56-C88A-4DC4-8899-DEC330FF3C21}" srcId="{1D372F5E-5568-4FAF-A545-0F5C9ED1C7AF}" destId="{B89DB19B-0F11-4B5F-9192-A1E8026175FC}" srcOrd="1" destOrd="0" parTransId="{95DA15F2-BBC4-4125-A30F-86A7F25BA683}" sibTransId="{4B6803AC-B912-4D2D-B0FD-0FBB0CBC67E2}"/>
    <dgm:cxn modelId="{E36736EB-A132-4BDC-93B6-F601870262BB}" type="presOf" srcId="{B89DB19B-0F11-4B5F-9192-A1E8026175FC}" destId="{D0F368B1-8E98-4027-BA00-B345AD02A462}" srcOrd="0" destOrd="0" presId="urn:microsoft.com/office/officeart/2005/8/layout/hierarchy3#3"/>
    <dgm:cxn modelId="{ED0795C2-590E-456E-8EC4-EE0F1A05EA7B}" type="presOf" srcId="{F314F745-52B7-4A02-A2CA-7713CCA4A7BB}" destId="{5C6517B2-BB72-4145-BCB1-064096CC5653}" srcOrd="1" destOrd="0" presId="urn:microsoft.com/office/officeart/2005/8/layout/hierarchy3#3"/>
    <dgm:cxn modelId="{7F991FCD-3F6F-4F77-B269-9E3B2F4A6290}" srcId="{F314F745-52B7-4A02-A2CA-7713CCA4A7BB}" destId="{01214D84-8EE7-48DB-ADA6-97D9DC005608}" srcOrd="1" destOrd="0" parTransId="{724A8DC6-55CC-4860-A4B7-A52881DE6F4C}" sibTransId="{B0825191-C97E-4C95-8603-8A14723ABF1F}"/>
    <dgm:cxn modelId="{EAA55792-228D-4438-A2EE-EB574AB83390}" type="presOf" srcId="{F314F745-52B7-4A02-A2CA-7713CCA4A7BB}" destId="{12791C3E-0D0D-4024-8F09-41CB951D2586}" srcOrd="0" destOrd="0" presId="urn:microsoft.com/office/officeart/2005/8/layout/hierarchy3#3"/>
    <dgm:cxn modelId="{3AA298B0-BB80-44F6-8366-DB08B890E6D6}" type="presParOf" srcId="{2CF930BB-F4EB-407F-AC36-3CF796FC52A6}" destId="{9646D647-9DC9-428E-8B6A-9683A10BF163}" srcOrd="0" destOrd="0" presId="urn:microsoft.com/office/officeart/2005/8/layout/hierarchy3#3"/>
    <dgm:cxn modelId="{5F85BDF9-F65E-4602-85C8-BE568FBB12A9}" type="presParOf" srcId="{9646D647-9DC9-428E-8B6A-9683A10BF163}" destId="{833F49AC-AA25-4EF7-AF74-7349A2955AD3}" srcOrd="0" destOrd="0" presId="urn:microsoft.com/office/officeart/2005/8/layout/hierarchy3#3"/>
    <dgm:cxn modelId="{5710E597-3F18-4F5D-A4B8-7A31F1551EDD}" type="presParOf" srcId="{833F49AC-AA25-4EF7-AF74-7349A2955AD3}" destId="{22404D75-FB12-4B65-B44A-0BCE5DFDDB43}" srcOrd="0" destOrd="0" presId="urn:microsoft.com/office/officeart/2005/8/layout/hierarchy3#3"/>
    <dgm:cxn modelId="{E297256C-BBE6-43CD-93BF-09BBA79281BC}" type="presParOf" srcId="{833F49AC-AA25-4EF7-AF74-7349A2955AD3}" destId="{DB891EFF-0B75-4359-9E6F-1DBE419FE146}" srcOrd="1" destOrd="0" presId="urn:microsoft.com/office/officeart/2005/8/layout/hierarchy3#3"/>
    <dgm:cxn modelId="{BF1E0052-60C9-4C9C-80A1-EAA7FB311C5B}" type="presParOf" srcId="{9646D647-9DC9-428E-8B6A-9683A10BF163}" destId="{80A76162-16FA-4130-B4BC-CF474FF371E9}" srcOrd="1" destOrd="0" presId="urn:microsoft.com/office/officeart/2005/8/layout/hierarchy3#3"/>
    <dgm:cxn modelId="{30BA39BD-8AB8-47E0-A3C1-A0DAD6FA7765}" type="presParOf" srcId="{80A76162-16FA-4130-B4BC-CF474FF371E9}" destId="{9E81D1A9-97DD-4759-9DF6-9213FB461DBA}" srcOrd="0" destOrd="0" presId="urn:microsoft.com/office/officeart/2005/8/layout/hierarchy3#3"/>
    <dgm:cxn modelId="{8D2F1B84-B6FC-472A-928B-399843A40E3A}" type="presParOf" srcId="{80A76162-16FA-4130-B4BC-CF474FF371E9}" destId="{4F4B68B2-2747-4B7A-8129-7DB9E04BFA9A}" srcOrd="1" destOrd="0" presId="urn:microsoft.com/office/officeart/2005/8/layout/hierarchy3#3"/>
    <dgm:cxn modelId="{3E75E858-66EA-42CE-B5D1-63644841A6E1}" type="presParOf" srcId="{80A76162-16FA-4130-B4BC-CF474FF371E9}" destId="{C6375291-AFFE-4688-B1E6-9FFE0C119EDB}" srcOrd="2" destOrd="0" presId="urn:microsoft.com/office/officeart/2005/8/layout/hierarchy3#3"/>
    <dgm:cxn modelId="{FB58F770-7237-48E1-819E-4F91A1B4C285}" type="presParOf" srcId="{80A76162-16FA-4130-B4BC-CF474FF371E9}" destId="{D0F368B1-8E98-4027-BA00-B345AD02A462}" srcOrd="3" destOrd="0" presId="urn:microsoft.com/office/officeart/2005/8/layout/hierarchy3#3"/>
    <dgm:cxn modelId="{6867D163-1926-44D5-9C09-310B19FA3650}" type="presParOf" srcId="{80A76162-16FA-4130-B4BC-CF474FF371E9}" destId="{9B77354B-657E-4B9E-A990-9A015F4FADFD}" srcOrd="4" destOrd="0" presId="urn:microsoft.com/office/officeart/2005/8/layout/hierarchy3#3"/>
    <dgm:cxn modelId="{00A4337B-9257-482B-850F-6277E4051305}" type="presParOf" srcId="{80A76162-16FA-4130-B4BC-CF474FF371E9}" destId="{6863AA5B-2BDD-41AB-B8F1-E4E5C2593708}" srcOrd="5" destOrd="0" presId="urn:microsoft.com/office/officeart/2005/8/layout/hierarchy3#3"/>
    <dgm:cxn modelId="{47549FDC-2D44-4D42-9C1B-11D1E6B3B78F}" type="presParOf" srcId="{80A76162-16FA-4130-B4BC-CF474FF371E9}" destId="{66511800-4AE0-4F5F-9021-9215E8C06661}" srcOrd="6" destOrd="0" presId="urn:microsoft.com/office/officeart/2005/8/layout/hierarchy3#3"/>
    <dgm:cxn modelId="{5E8A7C49-E9D3-44BC-9592-89DC4ABD436C}" type="presParOf" srcId="{80A76162-16FA-4130-B4BC-CF474FF371E9}" destId="{FEDF7DF6-1333-4C6C-AAEA-9594A2360E2C}" srcOrd="7" destOrd="0" presId="urn:microsoft.com/office/officeart/2005/8/layout/hierarchy3#3"/>
    <dgm:cxn modelId="{1DAB9E82-D221-43D1-98E3-F2C83D51EC15}" type="presParOf" srcId="{2CF930BB-F4EB-407F-AC36-3CF796FC52A6}" destId="{29BAE258-B69B-4184-A587-6FF08BE26611}" srcOrd="1" destOrd="0" presId="urn:microsoft.com/office/officeart/2005/8/layout/hierarchy3#3"/>
    <dgm:cxn modelId="{69DD9A60-3E71-4838-9D7A-EC1B89AD08A0}" type="presParOf" srcId="{29BAE258-B69B-4184-A587-6FF08BE26611}" destId="{E54D0967-D37B-4D99-AC1F-74E074822F3B}" srcOrd="0" destOrd="0" presId="urn:microsoft.com/office/officeart/2005/8/layout/hierarchy3#3"/>
    <dgm:cxn modelId="{A1E4E7E0-B494-47E7-A15E-C6005B255F6B}" type="presParOf" srcId="{E54D0967-D37B-4D99-AC1F-74E074822F3B}" destId="{12791C3E-0D0D-4024-8F09-41CB951D2586}" srcOrd="0" destOrd="0" presId="urn:microsoft.com/office/officeart/2005/8/layout/hierarchy3#3"/>
    <dgm:cxn modelId="{760227D0-ED15-4605-AD68-C72F8FCF3AB3}" type="presParOf" srcId="{E54D0967-D37B-4D99-AC1F-74E074822F3B}" destId="{5C6517B2-BB72-4145-BCB1-064096CC5653}" srcOrd="1" destOrd="0" presId="urn:microsoft.com/office/officeart/2005/8/layout/hierarchy3#3"/>
    <dgm:cxn modelId="{F6793437-06EF-4C06-A277-2B001E896700}" type="presParOf" srcId="{29BAE258-B69B-4184-A587-6FF08BE26611}" destId="{CBC71849-D159-47C3-B147-60A4F38476B4}" srcOrd="1" destOrd="0" presId="urn:microsoft.com/office/officeart/2005/8/layout/hierarchy3#3"/>
    <dgm:cxn modelId="{99C60D06-5916-4C95-8619-847FE5D3838B}" type="presParOf" srcId="{CBC71849-D159-47C3-B147-60A4F38476B4}" destId="{F4525FC3-7324-4B58-9C21-37CDF18495C9}" srcOrd="0" destOrd="0" presId="urn:microsoft.com/office/officeart/2005/8/layout/hierarchy3#3"/>
    <dgm:cxn modelId="{34531B3D-0602-48A7-95E6-03864F4F543C}" type="presParOf" srcId="{CBC71849-D159-47C3-B147-60A4F38476B4}" destId="{9067D60E-35C2-483A-9DB9-C8DD160A6D22}" srcOrd="1" destOrd="0" presId="urn:microsoft.com/office/officeart/2005/8/layout/hierarchy3#3"/>
    <dgm:cxn modelId="{AA27A84B-18C9-4279-97E6-1349F2726F8E}" type="presParOf" srcId="{CBC71849-D159-47C3-B147-60A4F38476B4}" destId="{CF28A9EF-5E1E-45D8-9E9E-67167C1CD134}" srcOrd="2" destOrd="0" presId="urn:microsoft.com/office/officeart/2005/8/layout/hierarchy3#3"/>
    <dgm:cxn modelId="{29065DC9-CED5-4282-83E0-65878F6AC0B2}" type="presParOf" srcId="{CBC71849-D159-47C3-B147-60A4F38476B4}" destId="{6D9AF47F-A491-4D96-8DD7-1702FF38D5C2}" srcOrd="3" destOrd="0" presId="urn:microsoft.com/office/officeart/2005/8/layout/hierarchy3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B969DC-F467-4407-B62B-A05F2FD86123}" type="doc">
      <dgm:prSet loTypeId="urn:microsoft.com/office/officeart/2005/8/layout/hList2#1" loCatId="list" qsTypeId="urn:microsoft.com/office/officeart/2005/8/quickstyle/simple3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AB458CD8-9E70-4F8B-8E0D-3E76981F2FDF}">
      <dgm:prSet phldrT="[Текст]"/>
      <dgm:spPr bwMode="auto"/>
      <dgm:t>
        <a:bodyPr/>
        <a:lstStyle/>
        <a:p>
          <a:pPr>
            <a:defRPr/>
          </a:pPr>
          <a:r>
            <a:rPr lang="ru-RU"/>
            <a:t>Депобразования и науки Югры</a:t>
          </a:r>
          <a:endParaRPr/>
        </a:p>
      </dgm:t>
    </dgm:pt>
    <dgm:pt modelId="{83EBF785-64CA-489E-BF9C-2E61C4A29E52}" type="parTrans" cxnId="{A98AFAA7-30AA-4AE7-8CF6-BF1814FF11C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11E189E-4922-4C50-A63C-7944987E4098}" type="sibTrans" cxnId="{A98AFAA7-30AA-4AE7-8CF6-BF1814FF11C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A7AEEE6-D4EC-4186-81A8-F9C1366045CD}">
      <dgm:prSet phldrT="[Текст]" custT="1"/>
      <dgm:spPr bwMode="auto"/>
      <dgm:t>
        <a:bodyPr/>
        <a:lstStyle/>
        <a:p>
          <a:pPr algn="just">
            <a:buFont typeface="Arial"/>
            <a:buChar char="•"/>
            <a:defRPr/>
          </a:pPr>
          <a:r>
            <a:rPr lang="ru-RU" sz="1400" b="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Утвержден порядок действий при выявлении деструктивных проявлений и резонансных случаев (происшествий) в образовательных организациях автономного округа</a:t>
          </a:r>
          <a:endParaRPr/>
        </a:p>
      </dgm:t>
    </dgm:pt>
    <dgm:pt modelId="{8FA5AD57-88BA-4B6A-975F-36C5AD0DAAB5}" type="parTrans" cxnId="{27229852-928F-49CF-8B16-25E6A51CDAB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5C4700F-B969-474B-BF94-B6EE0B12A34A}" type="sibTrans" cxnId="{27229852-928F-49CF-8B16-25E6A51CDAB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7B7A1EF-ED98-4D48-BA54-5C11E678D5B6}">
      <dgm:prSet phldrT="[Текст]" custT="1"/>
      <dgm:spPr bwMode="auto"/>
      <dgm:t>
        <a:bodyPr/>
        <a:lstStyle/>
        <a:p>
          <a:pPr algn="l">
            <a:defRPr/>
          </a:pPr>
          <a:r>
            <a:rPr lang="ru-RU" sz="1400" b="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Утверждена дорожная карта по предупреждению совершения преступлений против половой неприкосновенности несовершеннолетних, а также преступлений, совершаемых несовершеннолетними на территории автономного округа в 2023 году.</a:t>
          </a:r>
          <a:endParaRPr/>
        </a:p>
      </dgm:t>
    </dgm:pt>
    <dgm:pt modelId="{50EA9C9F-6E2A-45DA-9A1D-1A294BDCB772}" type="parTrans" cxnId="{1167B7E0-B978-4B71-A5E9-5495D2102BE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42399D4-D6BD-43EF-8CC1-97CCB7AC1567}" type="sibTrans" cxnId="{1167B7E0-B978-4B71-A5E9-5495D2102BE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684809A-52AB-43A6-A404-3552265D006A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Депобразования и науки Югры</a:t>
          </a:r>
          <a:endParaRPr/>
        </a:p>
      </dgm:t>
    </dgm:pt>
    <dgm:pt modelId="{3C5BB065-A80D-458E-9747-4DEB282BC9DD}" type="parTrans" cxnId="{2426C6A2-5E1C-4B59-AB3D-755E0E994C0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69D306A-DF02-44EE-BBF1-7AAB6F28AF7D}" type="sibTrans" cxnId="{2426C6A2-5E1C-4B59-AB3D-755E0E994C0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D320C2F-F82D-42FC-9803-0628290F490A}">
      <dgm:prSet phldrT="" custT="1"/>
      <dgm:spPr bwMode="auto"/>
      <dgm:t>
        <a:bodyPr/>
        <a:lstStyle/>
        <a:p>
          <a:pPr algn="just">
            <a:defRPr/>
          </a:pPr>
          <a:r>
            <a:rPr lang="ru-RU" sz="1400" b="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Приказом Департамента от 25.05.2020 № 730 утвержден порядок осуществления работы по выявлению и учету несовершеннолетних </a:t>
          </a:r>
          <a:endParaRPr/>
        </a:p>
      </dgm:t>
    </dgm:pt>
    <dgm:pt modelId="{01340BC0-4683-4DA8-A943-0A96CEFF4B35}" type="parTrans" cxnId="{DF3CF510-7F11-4F59-A4F9-20C228EAADD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F2B4174-A17F-41D2-9198-7617D21A33A3}" type="sibTrans" cxnId="{DF3CF510-7F11-4F59-A4F9-20C228EAADD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C3CB026-3F66-4779-80F4-9A4F0CD75154}">
      <dgm:prSet phldrT="" custT="1"/>
      <dgm:spPr bwMode="auto"/>
      <dgm:t>
        <a:bodyPr/>
        <a:lstStyle/>
        <a:p>
          <a:pPr algn="just">
            <a:buNone/>
            <a:defRPr/>
          </a:pPr>
          <a:r>
            <a:rPr lang="ru-RU" sz="1400" b="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  с девиантным поведением, организации проведения </a:t>
          </a:r>
          <a:endParaRPr/>
        </a:p>
      </dgm:t>
    </dgm:pt>
    <dgm:pt modelId="{524C14DC-0A30-457D-94EF-F59404A62DCB}" type="parTrans" cxnId="{550EB6C5-58C6-436B-9187-A7F67D82781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D795194-2E85-49D9-9A97-36C702910D70}" type="sibTrans" cxnId="{550EB6C5-58C6-436B-9187-A7F67D82781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78D07AA-08F7-4439-9BB0-33B7ACE5069D}">
      <dgm:prSet phldrT="" custT="1"/>
      <dgm:spPr bwMode="auto"/>
      <dgm:t>
        <a:bodyPr/>
        <a:lstStyle/>
        <a:p>
          <a:pPr algn="just">
            <a:buNone/>
            <a:defRPr/>
          </a:pPr>
          <a:r>
            <a:rPr lang="ru-RU" sz="1400" b="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  их психолого-педагогического сопровождения и межведомственного информирования уполномоченных органов и учреждений.</a:t>
          </a:r>
          <a:endParaRPr/>
        </a:p>
      </dgm:t>
    </dgm:pt>
    <dgm:pt modelId="{326A6BD9-AC53-4DB3-8F60-E779E1DAFED1}" type="parTrans" cxnId="{B030C682-A156-44F8-8D10-F29A4628F50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8F486B4-0628-4DFC-B19A-940593CEC78A}" type="sibTrans" cxnId="{B030C682-A156-44F8-8D10-F29A4628F50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856FE64-D8E1-454E-B288-C204F42AA840}">
      <dgm:prSet phldrT=""/>
      <dgm:spPr bwMode="auto"/>
      <dgm:t>
        <a:bodyPr/>
        <a:lstStyle/>
        <a:p>
          <a:pPr algn="l">
            <a:defRPr/>
          </a:pPr>
          <a:endParaRPr lang="ru-RU" sz="1200"/>
        </a:p>
      </dgm:t>
    </dgm:pt>
    <dgm:pt modelId="{EA404104-51CA-43DA-B749-1E20CE62581F}" type="parTrans" cxnId="{08CC391F-0C98-473A-9C02-EC732132237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09FAB1F-5728-43FA-AC4B-FF0BEEA800F9}" type="sibTrans" cxnId="{08CC391F-0C98-473A-9C02-EC732132237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D4F9673-EF22-47CC-9A82-996118A4EBB1}" type="pres">
      <dgm:prSet presAssocID="{03B969DC-F467-4407-B62B-A05F2FD86123}" presName="linearFlow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C7536548-87F8-4241-9C66-BB131C25491C}" type="pres">
      <dgm:prSet presAssocID="{AB458CD8-9E70-4F8B-8E0D-3E76981F2FDF}" presName="compositeNode" presStyleCnt="0">
        <dgm:presLayoutVars>
          <dgm:bulletEnabled val="1"/>
        </dgm:presLayoutVars>
      </dgm:prSet>
      <dgm:spPr bwMode="auto"/>
    </dgm:pt>
    <dgm:pt modelId="{9414AB75-AC94-4ABB-8744-D59FF446C828}" type="pres">
      <dgm:prSet presAssocID="{AB458CD8-9E70-4F8B-8E0D-3E76981F2FDF}" presName="image" presStyleLbl="fgImgPlace1" presStyleIdx="0" presStyleCnt="2" custLinFactNeighborX="-38880" custLinFactNeighborY="4760"/>
      <dgm:spPr bwMode="auto">
        <a:noFill/>
        <a:ln>
          <a:noFill/>
        </a:ln>
      </dgm:spPr>
    </dgm:pt>
    <dgm:pt modelId="{37D8CCB5-508B-4FEF-8DBF-8386962E7C82}" type="pres">
      <dgm:prSet presAssocID="{AB458CD8-9E70-4F8B-8E0D-3E76981F2FDF}" presName="childNode" presStyleLbl="node1" presStyleIdx="0" presStyleCnt="2" custScaleX="74131" custScaleY="99627" custLinFactNeighborX="-30235" custLinFactNeighborY="-10434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1E8DA4A5-5AEF-4F7F-8B0F-B6763C78C58B}" type="pres">
      <dgm:prSet presAssocID="{AB458CD8-9E70-4F8B-8E0D-3E76981F2FDF}" presName="parentNode" presStyleLbl="revTx" presStyleIdx="0" presStyleCnt="2" custScaleX="50073" custLinFactNeighborX="-1183" custLinFactNeighborY="-13939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876B04BB-6B6D-4477-8846-AA7A4CB80ED4}" type="pres">
      <dgm:prSet presAssocID="{E11E189E-4922-4C50-A63C-7944987E4098}" presName="sibTrans" presStyleCnt="0"/>
      <dgm:spPr bwMode="auto"/>
    </dgm:pt>
    <dgm:pt modelId="{B4EB7243-ADA5-4965-A55A-BEB87D34A0BE}" type="pres">
      <dgm:prSet presAssocID="{4684809A-52AB-43A6-A404-3552265D006A}" presName="compositeNode" presStyleCnt="0">
        <dgm:presLayoutVars>
          <dgm:bulletEnabled val="1"/>
        </dgm:presLayoutVars>
      </dgm:prSet>
      <dgm:spPr bwMode="auto"/>
    </dgm:pt>
    <dgm:pt modelId="{FF9FCC60-CF12-45FD-A75F-316BA9A8460A}" type="pres">
      <dgm:prSet presAssocID="{4684809A-52AB-43A6-A404-3552265D006A}" presName="image" presStyleLbl="fgImgPlace1" presStyleIdx="1" presStyleCnt="2"/>
      <dgm:spPr bwMode="auto">
        <a:noFill/>
        <a:ln>
          <a:noFill/>
        </a:ln>
      </dgm:spPr>
    </dgm:pt>
    <dgm:pt modelId="{57B7D6F7-60FE-47F0-87EA-613CC81C7048}" type="pres">
      <dgm:prSet presAssocID="{4684809A-52AB-43A6-A404-3552265D006A}" presName="childNode" presStyleLbl="node1" presStyleIdx="1" presStyleCnt="2" custScaleX="63402" custScaleY="106594" custLinFactNeighborX="-3648" custLinFactNeighborY="-896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4D206F25-4F20-4469-8C56-23175EE5C812}" type="pres">
      <dgm:prSet presAssocID="{4684809A-52AB-43A6-A404-3552265D006A}" presName="parentNode" presStyleLbl="revTx" presStyleIdx="1" presStyleCnt="2" custAng="5400000" custScaleX="80088" custScaleY="128204" custLinFactX="-62165" custLinFactNeighborX="-100000" custLinFactNeighborY="-58124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57C3D95E-6490-4BE9-9CE5-9187D72274DD}" type="presOf" srcId="{1C3CB026-3F66-4779-80F4-9A4F0CD75154}" destId="{57B7D6F7-60FE-47F0-87EA-613CC81C7048}" srcOrd="0" destOrd="1" presId="urn:microsoft.com/office/officeart/2005/8/layout/hList2#1"/>
    <dgm:cxn modelId="{DF3CF510-7F11-4F59-A4F9-20C228EAADD5}" srcId="{4684809A-52AB-43A6-A404-3552265D006A}" destId="{DD320C2F-F82D-42FC-9803-0628290F490A}" srcOrd="0" destOrd="0" parTransId="{01340BC0-4683-4DA8-A943-0A96CEFF4B35}" sibTransId="{FF2B4174-A17F-41D2-9198-7617D21A33A3}"/>
    <dgm:cxn modelId="{1167B7E0-B978-4B71-A5E9-5495D2102BE0}" srcId="{AB458CD8-9E70-4F8B-8E0D-3E76981F2FDF}" destId="{E7B7A1EF-ED98-4D48-BA54-5C11E678D5B6}" srcOrd="1" destOrd="0" parTransId="{50EA9C9F-6E2A-45DA-9A1D-1A294BDCB772}" sibTransId="{F42399D4-D6BD-43EF-8CC1-97CCB7AC1567}"/>
    <dgm:cxn modelId="{D4839030-E54D-43A7-868C-08EE056F7944}" type="presOf" srcId="{03B969DC-F467-4407-B62B-A05F2FD86123}" destId="{6D4F9673-EF22-47CC-9A82-996118A4EBB1}" srcOrd="0" destOrd="0" presId="urn:microsoft.com/office/officeart/2005/8/layout/hList2#1"/>
    <dgm:cxn modelId="{2426C6A2-5E1C-4B59-AB3D-755E0E994C0A}" srcId="{03B969DC-F467-4407-B62B-A05F2FD86123}" destId="{4684809A-52AB-43A6-A404-3552265D006A}" srcOrd="1" destOrd="0" parTransId="{3C5BB065-A80D-458E-9747-4DEB282BC9DD}" sibTransId="{869D306A-DF02-44EE-BBF1-7AAB6F28AF7D}"/>
    <dgm:cxn modelId="{9FAC8E9D-4D95-4C84-AC28-2FD9FBC293F8}" type="presOf" srcId="{DD320C2F-F82D-42FC-9803-0628290F490A}" destId="{57B7D6F7-60FE-47F0-87EA-613CC81C7048}" srcOrd="0" destOrd="0" presId="urn:microsoft.com/office/officeart/2005/8/layout/hList2#1"/>
    <dgm:cxn modelId="{812DF03F-EE0A-45CD-A658-5737686C9ADC}" type="presOf" srcId="{AB458CD8-9E70-4F8B-8E0D-3E76981F2FDF}" destId="{1E8DA4A5-5AEF-4F7F-8B0F-B6763C78C58B}" srcOrd="0" destOrd="0" presId="urn:microsoft.com/office/officeart/2005/8/layout/hList2#1"/>
    <dgm:cxn modelId="{B030C682-A156-44F8-8D10-F29A4628F509}" srcId="{4684809A-52AB-43A6-A404-3552265D006A}" destId="{978D07AA-08F7-4439-9BB0-33B7ACE5069D}" srcOrd="2" destOrd="0" parTransId="{326A6BD9-AC53-4DB3-8F60-E779E1DAFED1}" sibTransId="{88F486B4-0628-4DFC-B19A-940593CEC78A}"/>
    <dgm:cxn modelId="{08CC391F-0C98-473A-9C02-EC732132237D}" srcId="{4684809A-52AB-43A6-A404-3552265D006A}" destId="{E856FE64-D8E1-454E-B288-C204F42AA840}" srcOrd="3" destOrd="0" parTransId="{EA404104-51CA-43DA-B749-1E20CE62581F}" sibTransId="{C09FAB1F-5728-43FA-AC4B-FF0BEEA800F9}"/>
    <dgm:cxn modelId="{550EB6C5-58C6-436B-9187-A7F67D827814}" srcId="{4684809A-52AB-43A6-A404-3552265D006A}" destId="{1C3CB026-3F66-4779-80F4-9A4F0CD75154}" srcOrd="1" destOrd="0" parTransId="{524C14DC-0A30-457D-94EF-F59404A62DCB}" sibTransId="{5D795194-2E85-49D9-9A97-36C702910D70}"/>
    <dgm:cxn modelId="{A98AFAA7-30AA-4AE7-8CF6-BF1814FF11C5}" srcId="{03B969DC-F467-4407-B62B-A05F2FD86123}" destId="{AB458CD8-9E70-4F8B-8E0D-3E76981F2FDF}" srcOrd="0" destOrd="0" parTransId="{83EBF785-64CA-489E-BF9C-2E61C4A29E52}" sibTransId="{E11E189E-4922-4C50-A63C-7944987E4098}"/>
    <dgm:cxn modelId="{ACE2F9E1-852B-42BB-8722-7DC0377CE1C1}" type="presOf" srcId="{4684809A-52AB-43A6-A404-3552265D006A}" destId="{4D206F25-4F20-4469-8C56-23175EE5C812}" srcOrd="0" destOrd="0" presId="urn:microsoft.com/office/officeart/2005/8/layout/hList2#1"/>
    <dgm:cxn modelId="{4677434B-595F-4EDA-8F27-CD501C1FB059}" type="presOf" srcId="{EA7AEEE6-D4EC-4186-81A8-F9C1366045CD}" destId="{37D8CCB5-508B-4FEF-8DBF-8386962E7C82}" srcOrd="0" destOrd="0" presId="urn:microsoft.com/office/officeart/2005/8/layout/hList2#1"/>
    <dgm:cxn modelId="{1877038D-55C6-44C5-841C-9B8880439CC8}" type="presOf" srcId="{E856FE64-D8E1-454E-B288-C204F42AA840}" destId="{57B7D6F7-60FE-47F0-87EA-613CC81C7048}" srcOrd="0" destOrd="3" presId="urn:microsoft.com/office/officeart/2005/8/layout/hList2#1"/>
    <dgm:cxn modelId="{27229852-928F-49CF-8B16-25E6A51CDAB7}" srcId="{AB458CD8-9E70-4F8B-8E0D-3E76981F2FDF}" destId="{EA7AEEE6-D4EC-4186-81A8-F9C1366045CD}" srcOrd="0" destOrd="0" parTransId="{8FA5AD57-88BA-4B6A-975F-36C5AD0DAAB5}" sibTransId="{15C4700F-B969-474B-BF94-B6EE0B12A34A}"/>
    <dgm:cxn modelId="{F3B2655C-B61F-45BD-8916-FBF7F7D1C444}" type="presOf" srcId="{978D07AA-08F7-4439-9BB0-33B7ACE5069D}" destId="{57B7D6F7-60FE-47F0-87EA-613CC81C7048}" srcOrd="0" destOrd="2" presId="urn:microsoft.com/office/officeart/2005/8/layout/hList2#1"/>
    <dgm:cxn modelId="{8CF02F25-5891-4F20-8967-760D4CDA14A4}" type="presOf" srcId="{E7B7A1EF-ED98-4D48-BA54-5C11E678D5B6}" destId="{37D8CCB5-508B-4FEF-8DBF-8386962E7C82}" srcOrd="0" destOrd="1" presId="urn:microsoft.com/office/officeart/2005/8/layout/hList2#1"/>
    <dgm:cxn modelId="{0A19FE8E-5809-41EC-A8D0-CEB9DA805167}" type="presParOf" srcId="{6D4F9673-EF22-47CC-9A82-996118A4EBB1}" destId="{C7536548-87F8-4241-9C66-BB131C25491C}" srcOrd="0" destOrd="0" presId="urn:microsoft.com/office/officeart/2005/8/layout/hList2#1"/>
    <dgm:cxn modelId="{933DABF2-5FA9-47C7-AB15-FFD90CFBCBC6}" type="presParOf" srcId="{C7536548-87F8-4241-9C66-BB131C25491C}" destId="{9414AB75-AC94-4ABB-8744-D59FF446C828}" srcOrd="0" destOrd="0" presId="urn:microsoft.com/office/officeart/2005/8/layout/hList2#1"/>
    <dgm:cxn modelId="{A20E8552-35B2-4852-9188-6D48D9E77481}" type="presParOf" srcId="{C7536548-87F8-4241-9C66-BB131C25491C}" destId="{37D8CCB5-508B-4FEF-8DBF-8386962E7C82}" srcOrd="1" destOrd="0" presId="urn:microsoft.com/office/officeart/2005/8/layout/hList2#1"/>
    <dgm:cxn modelId="{24CCCDBE-6519-4EDD-BFEC-22FDF1A22B43}" type="presParOf" srcId="{C7536548-87F8-4241-9C66-BB131C25491C}" destId="{1E8DA4A5-5AEF-4F7F-8B0F-B6763C78C58B}" srcOrd="2" destOrd="0" presId="urn:microsoft.com/office/officeart/2005/8/layout/hList2#1"/>
    <dgm:cxn modelId="{CADCDA37-D3C4-41D7-A578-B3DE6014B888}" type="presParOf" srcId="{6D4F9673-EF22-47CC-9A82-996118A4EBB1}" destId="{876B04BB-6B6D-4477-8846-AA7A4CB80ED4}" srcOrd="1" destOrd="0" presId="urn:microsoft.com/office/officeart/2005/8/layout/hList2#1"/>
    <dgm:cxn modelId="{7A95B02B-6FCF-4044-81C8-650DB1F6DC4A}" type="presParOf" srcId="{6D4F9673-EF22-47CC-9A82-996118A4EBB1}" destId="{B4EB7243-ADA5-4965-A55A-BEB87D34A0BE}" srcOrd="2" destOrd="0" presId="urn:microsoft.com/office/officeart/2005/8/layout/hList2#1"/>
    <dgm:cxn modelId="{FECD8587-2147-4B3E-B550-02146E36883F}" type="presParOf" srcId="{B4EB7243-ADA5-4965-A55A-BEB87D34A0BE}" destId="{FF9FCC60-CF12-45FD-A75F-316BA9A8460A}" srcOrd="0" destOrd="0" presId="urn:microsoft.com/office/officeart/2005/8/layout/hList2#1"/>
    <dgm:cxn modelId="{3B940043-5B4B-4D0B-ACB9-20DA0B6F4AA5}" type="presParOf" srcId="{B4EB7243-ADA5-4965-A55A-BEB87D34A0BE}" destId="{57B7D6F7-60FE-47F0-87EA-613CC81C7048}" srcOrd="1" destOrd="0" presId="urn:microsoft.com/office/officeart/2005/8/layout/hList2#1"/>
    <dgm:cxn modelId="{51C1B736-4ED9-45D5-A7C6-8752438D7FCD}" type="presParOf" srcId="{B4EB7243-ADA5-4965-A55A-BEB87D34A0BE}" destId="{4D206F25-4F20-4469-8C56-23175EE5C812}" srcOrd="2" destOrd="0" presId="urn:microsoft.com/office/officeart/2005/8/layout/hList2#1"/>
  </dgm:cxnLst>
  <dgm:bg>
    <a:blipFill>
      <a:blip xmlns:r="http://schemas.openxmlformats.org/officeDocument/2006/relationships" r:embed="rId1"/>
      <a:stretch/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C7771-E2D1-441A-8ACC-6E57114587FF}">
      <dsp:nvSpPr>
        <dsp:cNvPr id="0" name=""/>
        <dsp:cNvSpPr/>
      </dsp:nvSpPr>
      <dsp:spPr bwMode="auto">
        <a:xfrm>
          <a:off x="41322" y="2137982"/>
          <a:ext cx="4232864" cy="2453158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9000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1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  <a:defRPr/>
          </a:pPr>
          <a:r>
            <a:rPr lang="ru-RU" sz="1500" b="1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ИНФОРМАЦИОННАЯ БЕЗОПАСНОСТЬ  – </a:t>
          </a:r>
          <a:r>
            <a:rPr lang="ru-RU" sz="1500" b="0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распространение информации, представляющей опасность для детей (экстремистский несоответствующий возрасту контент, </a:t>
          </a:r>
          <a:r>
            <a:rPr lang="ru-RU" sz="1500" b="0" kern="1200" dirty="0" err="1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кибербуллинг</a:t>
          </a:r>
          <a:r>
            <a:rPr lang="ru-RU" sz="1500" b="0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, персональные данные</a:t>
          </a:r>
          <a:r>
            <a:rPr lang="ru-RU" sz="1500" b="0" kern="1200" dirty="0" smtClean="0">
              <a:solidFill>
                <a:srgbClr val="002060"/>
              </a:solidFill>
              <a:latin typeface="+mj-lt"/>
            </a:rPr>
            <a:t>)</a:t>
          </a:r>
          <a:endParaRPr lang="ru-RU" sz="1500" b="0" kern="1200" dirty="0">
            <a:solidFill>
              <a:srgbClr val="002060"/>
            </a:solidFill>
            <a:latin typeface="+mj-lt"/>
          </a:endParaRPr>
        </a:p>
      </dsp:txBody>
      <dsp:txXfrm>
        <a:off x="95210" y="2805159"/>
        <a:ext cx="2855229" cy="1732092"/>
      </dsp:txXfrm>
    </dsp:sp>
    <dsp:sp modelId="{9891FC2E-1AE0-4F07-81AD-7ACE60D088A1}">
      <dsp:nvSpPr>
        <dsp:cNvPr id="0" name=""/>
        <dsp:cNvSpPr/>
      </dsp:nvSpPr>
      <dsp:spPr bwMode="auto">
        <a:xfrm>
          <a:off x="5414593" y="1629697"/>
          <a:ext cx="3205854" cy="2914129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5400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200" kern="1200" dirty="0" smtClean="0"/>
            <a:t> </a:t>
          </a:r>
          <a:r>
            <a:rPr lang="ru-RU" sz="1600" b="1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ПСИХОЛОГИЧЕСКАЯ БЕЗОПАСНОСТЬ  -</a:t>
          </a:r>
          <a:r>
            <a:rPr lang="ru-RU" sz="1600" b="0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межличностные отношения, включая </a:t>
          </a:r>
          <a:r>
            <a:rPr lang="ru-RU" sz="1600" b="0" kern="1200" dirty="0" err="1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буллинг</a:t>
          </a:r>
          <a:r>
            <a:rPr lang="ru-RU" sz="1600" b="0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, отношения с учителями и родителями, перегрузка</a:t>
          </a:r>
          <a:endParaRPr lang="ru-RU" kern="1200" dirty="0">
            <a:solidFill>
              <a:srgbClr val="002060"/>
            </a:solidFill>
          </a:endParaRPr>
        </a:p>
      </dsp:txBody>
      <dsp:txXfrm>
        <a:off x="6440364" y="2422244"/>
        <a:ext cx="2116069" cy="2057568"/>
      </dsp:txXfrm>
    </dsp:sp>
    <dsp:sp modelId="{BFA50277-5F24-47BD-9A63-8A566AD31E1D}">
      <dsp:nvSpPr>
        <dsp:cNvPr id="0" name=""/>
        <dsp:cNvSpPr/>
      </dsp:nvSpPr>
      <dsp:spPr bwMode="auto">
        <a:xfrm>
          <a:off x="211048" y="-210757"/>
          <a:ext cx="3161753" cy="201917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  <a:defRPr/>
          </a:pPr>
          <a:r>
            <a:rPr lang="ru-RU" sz="1800" b="1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ФИЗИЧЕСКАЯ БЕЗОПАСНОСТЬ – </a:t>
          </a:r>
          <a:r>
            <a:rPr lang="ru-RU" sz="1800" b="0" kern="1200" dirty="0" smtClean="0">
              <a:solidFill>
                <a:srgbClr val="002060"/>
              </a:solidFill>
              <a:latin typeface="+mj-lt"/>
              <a:ea typeface="+mn-ea"/>
              <a:cs typeface="Times New Roman"/>
            </a:rPr>
            <a:t>угроза жизни и здоровью (теракт, пожар, питание, перевозки)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255403" y="-166402"/>
        <a:ext cx="2124517" cy="1425668"/>
      </dsp:txXfrm>
    </dsp:sp>
    <dsp:sp modelId="{340D0658-0069-4DCF-8DD0-BA25B6EDFA33}">
      <dsp:nvSpPr>
        <dsp:cNvPr id="0" name=""/>
        <dsp:cNvSpPr/>
      </dsp:nvSpPr>
      <dsp:spPr bwMode="auto">
        <a:xfrm>
          <a:off x="2763092" y="-203490"/>
          <a:ext cx="1878259" cy="1878259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 dirty="0">
              <a:solidFill>
                <a:schemeClr val="tx1"/>
              </a:solidFill>
            </a:rPr>
            <a:t>УГРОЗЫ</a:t>
          </a:r>
          <a:endParaRPr kern="1200" dirty="0">
            <a:solidFill>
              <a:schemeClr val="tx1"/>
            </a:solidFill>
          </a:endParaRPr>
        </a:p>
      </dsp:txBody>
      <dsp:txXfrm>
        <a:off x="3313221" y="346639"/>
        <a:ext cx="1328130" cy="1328130"/>
      </dsp:txXfrm>
    </dsp:sp>
    <dsp:sp modelId="{51A8EA7D-9CCB-4251-8B8C-07BC74B69BE0}">
      <dsp:nvSpPr>
        <dsp:cNvPr id="0" name=""/>
        <dsp:cNvSpPr/>
      </dsp:nvSpPr>
      <dsp:spPr bwMode="auto">
        <a:xfrm rot="5400000">
          <a:off x="4728108" y="-203490"/>
          <a:ext cx="1878259" cy="1878259"/>
        </a:xfrm>
        <a:prstGeom prst="pieWedge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700" b="1" kern="1200" dirty="0">
              <a:solidFill>
                <a:schemeClr val="tx1"/>
              </a:solidFill>
            </a:rPr>
            <a:t>МЕРЫ</a:t>
          </a:r>
          <a:endParaRPr sz="2700" kern="1200" dirty="0">
            <a:solidFill>
              <a:schemeClr val="tx1"/>
            </a:solidFill>
          </a:endParaRPr>
        </a:p>
      </dsp:txBody>
      <dsp:txXfrm rot="-5400000">
        <a:off x="4728108" y="346639"/>
        <a:ext cx="1328130" cy="1328130"/>
      </dsp:txXfrm>
    </dsp:sp>
    <dsp:sp modelId="{EE7BB151-B463-4D74-9F37-54C47B086508}">
      <dsp:nvSpPr>
        <dsp:cNvPr id="0" name=""/>
        <dsp:cNvSpPr/>
      </dsp:nvSpPr>
      <dsp:spPr bwMode="auto">
        <a:xfrm rot="10800000">
          <a:off x="4728108" y="1761524"/>
          <a:ext cx="1878259" cy="1878259"/>
        </a:xfrm>
        <a:prstGeom prst="pieWedge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b="1" kern="1200">
              <a:solidFill>
                <a:schemeClr val="tx1"/>
              </a:solidFill>
            </a:rPr>
            <a:t>СИСТЕМНЫЕ РЕШЕНИЯ</a:t>
          </a:r>
          <a:endParaRPr kern="1200">
            <a:solidFill>
              <a:schemeClr val="tx1"/>
            </a:solidFill>
          </a:endParaRPr>
        </a:p>
      </dsp:txBody>
      <dsp:txXfrm rot="10800000">
        <a:off x="4728108" y="1761524"/>
        <a:ext cx="1328130" cy="1328130"/>
      </dsp:txXfrm>
    </dsp:sp>
    <dsp:sp modelId="{702897C1-9CD5-4004-9D4E-054BB586B31F}">
      <dsp:nvSpPr>
        <dsp:cNvPr id="0" name=""/>
        <dsp:cNvSpPr/>
      </dsp:nvSpPr>
      <dsp:spPr bwMode="auto">
        <a:xfrm rot="16200000">
          <a:off x="2763092" y="1761524"/>
          <a:ext cx="1878259" cy="1878259"/>
        </a:xfrm>
        <a:prstGeom prst="pieWedg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700" b="1" kern="1200">
              <a:solidFill>
                <a:schemeClr val="tx1"/>
              </a:solidFill>
            </a:rPr>
            <a:t>КОНТРОЛЬ</a:t>
          </a:r>
          <a:endParaRPr kern="1200">
            <a:solidFill>
              <a:schemeClr val="tx1"/>
            </a:solidFill>
          </a:endParaRPr>
        </a:p>
      </dsp:txBody>
      <dsp:txXfrm rot="5400000">
        <a:off x="3313221" y="1761524"/>
        <a:ext cx="1328130" cy="1328130"/>
      </dsp:txXfrm>
    </dsp:sp>
    <dsp:sp modelId="{98633370-B93B-4F06-8E4A-4A3B710DCE3E}">
      <dsp:nvSpPr>
        <dsp:cNvPr id="0" name=""/>
        <dsp:cNvSpPr/>
      </dsp:nvSpPr>
      <dsp:spPr bwMode="auto">
        <a:xfrm>
          <a:off x="4190569" y="1158016"/>
          <a:ext cx="988259" cy="903358"/>
        </a:xfrm>
        <a:prstGeom prst="circularArrow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C9CB65-DB8E-4E8B-AE08-62DB7BC20856}">
      <dsp:nvSpPr>
        <dsp:cNvPr id="0" name=""/>
        <dsp:cNvSpPr/>
      </dsp:nvSpPr>
      <dsp:spPr bwMode="auto">
        <a:xfrm rot="10800000">
          <a:off x="4190569" y="1374905"/>
          <a:ext cx="988259" cy="903358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AC6AD-2891-41C7-9C1A-30E1CBC351E4}">
      <dsp:nvSpPr>
        <dsp:cNvPr id="0" name=""/>
        <dsp:cNvSpPr/>
      </dsp:nvSpPr>
      <dsp:spPr bwMode="auto">
        <a:xfrm rot="5423385">
          <a:off x="1286475" y="3713152"/>
          <a:ext cx="333266" cy="57919"/>
        </a:xfrm>
        <a:custGeom>
          <a:avLst/>
          <a:gdLst/>
          <a:ahLst/>
          <a:cxnLst/>
          <a:rect l="0" t="0" r="0" b="0"/>
          <a:pathLst>
            <a:path>
              <a:moveTo>
                <a:pt x="0" y="28959"/>
              </a:moveTo>
              <a:lnTo>
                <a:pt x="333266" y="28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E2DEA-1254-45C4-8B55-7A43E1DB4BA2}">
      <dsp:nvSpPr>
        <dsp:cNvPr id="0" name=""/>
        <dsp:cNvSpPr/>
      </dsp:nvSpPr>
      <dsp:spPr bwMode="auto">
        <a:xfrm rot="20640423">
          <a:off x="2372811" y="2321506"/>
          <a:ext cx="314850" cy="57919"/>
        </a:xfrm>
        <a:custGeom>
          <a:avLst/>
          <a:gdLst/>
          <a:ahLst/>
          <a:cxnLst/>
          <a:rect l="0" t="0" r="0" b="0"/>
          <a:pathLst>
            <a:path>
              <a:moveTo>
                <a:pt x="0" y="28959"/>
              </a:moveTo>
              <a:lnTo>
                <a:pt x="314850" y="28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C95CD8-A898-4BCE-9532-32ED38FB9F48}">
      <dsp:nvSpPr>
        <dsp:cNvPr id="0" name=""/>
        <dsp:cNvSpPr/>
      </dsp:nvSpPr>
      <dsp:spPr bwMode="auto">
        <a:xfrm rot="17154108">
          <a:off x="1539858" y="1468232"/>
          <a:ext cx="502141" cy="57919"/>
        </a:xfrm>
        <a:custGeom>
          <a:avLst/>
          <a:gdLst/>
          <a:ahLst/>
          <a:cxnLst/>
          <a:rect l="0" t="0" r="0" b="0"/>
          <a:pathLst>
            <a:path>
              <a:moveTo>
                <a:pt x="0" y="28959"/>
              </a:moveTo>
              <a:lnTo>
                <a:pt x="502141" y="289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A3F70-7BFD-48A4-A5D8-7116B42057C5}">
      <dsp:nvSpPr>
        <dsp:cNvPr id="0" name=""/>
        <dsp:cNvSpPr/>
      </dsp:nvSpPr>
      <dsp:spPr bwMode="auto">
        <a:xfrm>
          <a:off x="0" y="1395640"/>
          <a:ext cx="2254549" cy="23173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5423C6-DF17-42EE-B38D-7B52936C13C0}">
      <dsp:nvSpPr>
        <dsp:cNvPr id="0" name=""/>
        <dsp:cNvSpPr/>
      </dsp:nvSpPr>
      <dsp:spPr bwMode="auto">
        <a:xfrm>
          <a:off x="830751" y="0"/>
          <a:ext cx="2413718" cy="1262625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НОРМАТИВНОЕ РЕГУЛИРОВАНИЕ</a:t>
          </a:r>
          <a:endParaRPr kern="1200"/>
        </a:p>
      </dsp:txBody>
      <dsp:txXfrm>
        <a:off x="1184232" y="184907"/>
        <a:ext cx="1706756" cy="892811"/>
      </dsp:txXfrm>
    </dsp:sp>
    <dsp:sp modelId="{2C858B81-3612-4F6E-B398-F82F54B4210F}">
      <dsp:nvSpPr>
        <dsp:cNvPr id="0" name=""/>
        <dsp:cNvSpPr/>
      </dsp:nvSpPr>
      <dsp:spPr bwMode="auto">
        <a:xfrm>
          <a:off x="2533354" y="1451996"/>
          <a:ext cx="2269721" cy="1144622"/>
        </a:xfrm>
        <a:prstGeom prst="ellipse">
          <a:avLst/>
        </a:prstGeom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/>
        </a:gra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defRPr/>
          </a:pPr>
          <a:r>
            <a:rPr lang="ru-RU" sz="12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МОНИТОРИНГ состояния</a:t>
          </a:r>
          <a:endParaRPr kern="1200"/>
        </a:p>
      </dsp:txBody>
      <dsp:txXfrm>
        <a:off x="2865747" y="1619622"/>
        <a:ext cx="1604935" cy="809370"/>
      </dsp:txXfrm>
    </dsp:sp>
    <dsp:sp modelId="{3E0F7977-C71E-4F33-9627-D5E7A96F643B}">
      <dsp:nvSpPr>
        <dsp:cNvPr id="0" name=""/>
        <dsp:cNvSpPr/>
      </dsp:nvSpPr>
      <dsp:spPr bwMode="auto">
        <a:xfrm>
          <a:off x="80881" y="3908736"/>
          <a:ext cx="2731657" cy="154817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2225" cap="rnd"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КОНТРОЛЬ</a:t>
          </a:r>
          <a:endParaRPr kern="1200"/>
        </a:p>
      </dsp:txBody>
      <dsp:txXfrm>
        <a:off x="480923" y="4135461"/>
        <a:ext cx="1931573" cy="10947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51297-DCFB-4275-B4CD-ACD4E20F5CC9}">
      <dsp:nvSpPr>
        <dsp:cNvPr id="0" name=""/>
        <dsp:cNvSpPr/>
      </dsp:nvSpPr>
      <dsp:spPr>
        <a:xfrm>
          <a:off x="699474" y="217393"/>
          <a:ext cx="1307123" cy="740975"/>
        </a:xfrm>
        <a:prstGeom prst="swooshArrow">
          <a:avLst>
            <a:gd name="adj1" fmla="val 25000"/>
            <a:gd name="adj2" fmla="val 25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561EA-AE30-4DAC-ABF6-0349381FEB3C}">
      <dsp:nvSpPr>
        <dsp:cNvPr id="0" name=""/>
        <dsp:cNvSpPr/>
      </dsp:nvSpPr>
      <dsp:spPr>
        <a:xfrm>
          <a:off x="1057936" y="326379"/>
          <a:ext cx="87295" cy="55175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5CBC6-B86A-4E5D-AD19-B4DB46462018}">
      <dsp:nvSpPr>
        <dsp:cNvPr id="0" name=""/>
        <dsp:cNvSpPr/>
      </dsp:nvSpPr>
      <dsp:spPr>
        <a:xfrm flipH="1">
          <a:off x="273695" y="271845"/>
          <a:ext cx="551130" cy="503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62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	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71 %</a:t>
          </a:r>
        </a:p>
      </dsp:txBody>
      <dsp:txXfrm>
        <a:off x="273695" y="271845"/>
        <a:ext cx="551130" cy="503369"/>
      </dsp:txXfrm>
    </dsp:sp>
    <dsp:sp modelId="{FC8E38E8-C1E7-4B3A-A3BE-68B345E184B5}">
      <dsp:nvSpPr>
        <dsp:cNvPr id="0" name=""/>
        <dsp:cNvSpPr/>
      </dsp:nvSpPr>
      <dsp:spPr>
        <a:xfrm>
          <a:off x="727329" y="460925"/>
          <a:ext cx="80721" cy="80721"/>
        </a:xfrm>
        <a:prstGeom prst="ellipse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90630C-AD1B-46D1-A743-FF141C556012}">
      <dsp:nvSpPr>
        <dsp:cNvPr id="0" name=""/>
        <dsp:cNvSpPr/>
      </dsp:nvSpPr>
      <dsp:spPr>
        <a:xfrm>
          <a:off x="1095878" y="358082"/>
          <a:ext cx="412195" cy="583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773" tIns="0" rIns="0" bIns="0" numCol="1" spcCol="1270" anchor="t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1095878" y="358082"/>
        <a:ext cx="412195" cy="583943"/>
      </dsp:txXfrm>
    </dsp:sp>
    <dsp:sp modelId="{EF871A0D-3C03-4621-90B5-D2847769C9A1}">
      <dsp:nvSpPr>
        <dsp:cNvPr id="0" name=""/>
        <dsp:cNvSpPr/>
      </dsp:nvSpPr>
      <dsp:spPr>
        <a:xfrm>
          <a:off x="1608365" y="193367"/>
          <a:ext cx="111636" cy="111636"/>
        </a:xfrm>
        <a:prstGeom prst="ellipse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E8C9A5-8705-4E45-9C8F-D825CC37C719}">
      <dsp:nvSpPr>
        <dsp:cNvPr id="0" name=""/>
        <dsp:cNvSpPr/>
      </dsp:nvSpPr>
      <dsp:spPr>
        <a:xfrm>
          <a:off x="1697910" y="41338"/>
          <a:ext cx="1050381" cy="760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5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  </a:t>
          </a:r>
          <a:r>
            <a:rPr lang="ru-RU" sz="1800" b="1" kern="1200" dirty="0"/>
            <a:t>95 %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1697910" y="41338"/>
        <a:ext cx="1050381" cy="7606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04D75-FB12-4B65-B44A-0BCE5DFDDB43}">
      <dsp:nvSpPr>
        <dsp:cNvPr id="0" name=""/>
        <dsp:cNvSpPr/>
      </dsp:nvSpPr>
      <dsp:spPr bwMode="auto">
        <a:xfrm>
          <a:off x="0" y="88822"/>
          <a:ext cx="2246144" cy="95459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400" b="1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ПАО СБЕР</a:t>
          </a:r>
          <a:endParaRPr kern="1200"/>
        </a:p>
      </dsp:txBody>
      <dsp:txXfrm>
        <a:off x="27959" y="116781"/>
        <a:ext cx="2190226" cy="898672"/>
      </dsp:txXfrm>
    </dsp:sp>
    <dsp:sp modelId="{9E81D1A9-97DD-4759-9DF6-9213FB461DBA}">
      <dsp:nvSpPr>
        <dsp:cNvPr id="0" name=""/>
        <dsp:cNvSpPr/>
      </dsp:nvSpPr>
      <dsp:spPr bwMode="auto">
        <a:xfrm>
          <a:off x="224614" y="1043412"/>
          <a:ext cx="226842" cy="7070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054"/>
              </a:lnTo>
              <a:lnTo>
                <a:pt x="226842" y="7070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B68B2-2747-4B7A-8129-7DB9E04BFA9A}">
      <dsp:nvSpPr>
        <dsp:cNvPr id="0" name=""/>
        <dsp:cNvSpPr/>
      </dsp:nvSpPr>
      <dsp:spPr bwMode="auto">
        <a:xfrm>
          <a:off x="451456" y="1348035"/>
          <a:ext cx="2457703" cy="804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Единый контроллер считывания количества  входов и выходов </a:t>
          </a:r>
          <a:endParaRPr kern="1200"/>
        </a:p>
      </dsp:txBody>
      <dsp:txXfrm>
        <a:off x="475030" y="1371609"/>
        <a:ext cx="2410555" cy="757716"/>
      </dsp:txXfrm>
    </dsp:sp>
    <dsp:sp modelId="{C6375291-AFFE-4688-B1E6-9FFE0C119EDB}">
      <dsp:nvSpPr>
        <dsp:cNvPr id="0" name=""/>
        <dsp:cNvSpPr/>
      </dsp:nvSpPr>
      <dsp:spPr bwMode="auto">
        <a:xfrm>
          <a:off x="224614" y="1043412"/>
          <a:ext cx="226842" cy="1818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8108"/>
              </a:lnTo>
              <a:lnTo>
                <a:pt x="226842" y="18181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368B1-8E98-4027-BA00-B345AD02A462}">
      <dsp:nvSpPr>
        <dsp:cNvPr id="0" name=""/>
        <dsp:cNvSpPr/>
      </dsp:nvSpPr>
      <dsp:spPr bwMode="auto">
        <a:xfrm>
          <a:off x="451456" y="2350583"/>
          <a:ext cx="2683031" cy="1021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defRPr/>
          </a:pPr>
          <a:r>
            <a:rPr lang="ru-RU" sz="14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Интегрирована со службой 112, автоматически передает данные в случае ЧС</a:t>
          </a:r>
          <a:endParaRPr kern="1200"/>
        </a:p>
      </dsp:txBody>
      <dsp:txXfrm>
        <a:off x="481386" y="2380513"/>
        <a:ext cx="2623171" cy="962014"/>
      </dsp:txXfrm>
    </dsp:sp>
    <dsp:sp modelId="{9B77354B-657E-4B9E-A990-9A015F4FADFD}">
      <dsp:nvSpPr>
        <dsp:cNvPr id="0" name=""/>
        <dsp:cNvSpPr/>
      </dsp:nvSpPr>
      <dsp:spPr bwMode="auto">
        <a:xfrm>
          <a:off x="224614" y="1043412"/>
          <a:ext cx="226842" cy="3069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9081"/>
              </a:lnTo>
              <a:lnTo>
                <a:pt x="226842" y="30690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3AA5B-2BDD-41AB-B8F1-E4E5C2593708}">
      <dsp:nvSpPr>
        <dsp:cNvPr id="0" name=""/>
        <dsp:cNvSpPr/>
      </dsp:nvSpPr>
      <dsp:spPr bwMode="auto">
        <a:xfrm>
          <a:off x="451456" y="3570141"/>
          <a:ext cx="2810788" cy="108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Единая многофункциональная карта (платежная и </a:t>
          </a:r>
          <a:r>
            <a:rPr lang="en-US" sz="14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proxy)</a:t>
          </a:r>
          <a:endParaRPr lang="ru-RU" sz="1400" b="1" kern="1200">
            <a:solidFill>
              <a:srgbClr val="70AD47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sp:txBody>
      <dsp:txXfrm>
        <a:off x="483226" y="3601911"/>
        <a:ext cx="2747248" cy="1021165"/>
      </dsp:txXfrm>
    </dsp:sp>
    <dsp:sp modelId="{12791C3E-0D0D-4024-8F09-41CB951D2586}">
      <dsp:nvSpPr>
        <dsp:cNvPr id="0" name=""/>
        <dsp:cNvSpPr/>
      </dsp:nvSpPr>
      <dsp:spPr bwMode="auto">
        <a:xfrm>
          <a:off x="3275425" y="142710"/>
          <a:ext cx="2798298" cy="1089126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0" kern="120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пилоты</a:t>
          </a:r>
          <a:r>
            <a:rPr lang="ru-RU" sz="2000" b="0" kern="1200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: </a:t>
          </a:r>
          <a:endParaRPr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Ханты-Мансийск </a:t>
          </a:r>
          <a:r>
            <a:rPr lang="ru-RU" sz="2000" b="1" kern="1200" dirty="0" err="1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Урай</a:t>
          </a:r>
          <a:r>
            <a:rPr lang="ru-RU" sz="2000" b="1" kern="1200" dirty="0" smtClean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 </a:t>
          </a:r>
          <a:r>
            <a:rPr lang="ru-RU" sz="20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Нижневартовск</a:t>
          </a:r>
          <a:endParaRPr kern="1200" dirty="0"/>
        </a:p>
      </dsp:txBody>
      <dsp:txXfrm>
        <a:off x="3307324" y="174609"/>
        <a:ext cx="2734500" cy="1025328"/>
      </dsp:txXfrm>
    </dsp:sp>
    <dsp:sp modelId="{F4525FC3-7324-4B58-9C21-37CDF18495C9}">
      <dsp:nvSpPr>
        <dsp:cNvPr id="0" name=""/>
        <dsp:cNvSpPr/>
      </dsp:nvSpPr>
      <dsp:spPr bwMode="auto">
        <a:xfrm>
          <a:off x="3555255" y="1231836"/>
          <a:ext cx="102357" cy="1061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1829"/>
              </a:lnTo>
              <a:lnTo>
                <a:pt x="102357" y="10618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7D60E-35C2-483A-9DB9-C8DD160A6D22}">
      <dsp:nvSpPr>
        <dsp:cNvPr id="0" name=""/>
        <dsp:cNvSpPr/>
      </dsp:nvSpPr>
      <dsp:spPr bwMode="auto">
        <a:xfrm>
          <a:off x="3657612" y="1482570"/>
          <a:ext cx="2604856" cy="1622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Оснащение входных групп во всех образовательных организациях завершится до 1 декабря 2023 года</a:t>
          </a:r>
          <a:endParaRPr kern="1200"/>
        </a:p>
      </dsp:txBody>
      <dsp:txXfrm>
        <a:off x="3705124" y="1530082"/>
        <a:ext cx="2509832" cy="1527167"/>
      </dsp:txXfrm>
    </dsp:sp>
    <dsp:sp modelId="{CF28A9EF-5E1E-45D8-9E9E-67167C1CD134}">
      <dsp:nvSpPr>
        <dsp:cNvPr id="0" name=""/>
        <dsp:cNvSpPr/>
      </dsp:nvSpPr>
      <dsp:spPr bwMode="auto">
        <a:xfrm>
          <a:off x="3555255" y="1231836"/>
          <a:ext cx="184150" cy="2842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2587"/>
              </a:lnTo>
              <a:lnTo>
                <a:pt x="184150" y="28425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AF47F-A491-4D96-8DD7-1702FF38D5C2}">
      <dsp:nvSpPr>
        <dsp:cNvPr id="0" name=""/>
        <dsp:cNvSpPr/>
      </dsp:nvSpPr>
      <dsp:spPr bwMode="auto">
        <a:xfrm>
          <a:off x="3739406" y="3320039"/>
          <a:ext cx="2476011" cy="1508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Вся информация аккумулируется в ГИС Образования Югры</a:t>
          </a:r>
          <a:endParaRPr kern="1200"/>
        </a:p>
      </dsp:txBody>
      <dsp:txXfrm>
        <a:off x="3783596" y="3364229"/>
        <a:ext cx="2387631" cy="14203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04D75-FB12-4B65-B44A-0BCE5DFDDB43}">
      <dsp:nvSpPr>
        <dsp:cNvPr id="0" name=""/>
        <dsp:cNvSpPr/>
      </dsp:nvSpPr>
      <dsp:spPr bwMode="auto">
        <a:xfrm>
          <a:off x="48267" y="0"/>
          <a:ext cx="2516190" cy="681322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400" b="1" kern="1200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ПАО Ростелеком</a:t>
          </a:r>
          <a:endParaRPr kern="1200"/>
        </a:p>
      </dsp:txBody>
      <dsp:txXfrm>
        <a:off x="68222" y="19955"/>
        <a:ext cx="2476280" cy="641412"/>
      </dsp:txXfrm>
    </dsp:sp>
    <dsp:sp modelId="{9E81D1A9-97DD-4759-9DF6-9213FB461DBA}">
      <dsp:nvSpPr>
        <dsp:cNvPr id="0" name=""/>
        <dsp:cNvSpPr/>
      </dsp:nvSpPr>
      <dsp:spPr bwMode="auto">
        <a:xfrm>
          <a:off x="299886" y="681322"/>
          <a:ext cx="205306" cy="798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8820"/>
              </a:lnTo>
              <a:lnTo>
                <a:pt x="205306" y="7988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B68B2-2747-4B7A-8129-7DB9E04BFA9A}">
      <dsp:nvSpPr>
        <dsp:cNvPr id="0" name=""/>
        <dsp:cNvSpPr/>
      </dsp:nvSpPr>
      <dsp:spPr bwMode="auto">
        <a:xfrm>
          <a:off x="505192" y="844116"/>
          <a:ext cx="2143255" cy="12720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1" kern="1200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Недопущение  несанкционированного посещения объектов образования и выявление вооруженных лиц</a:t>
          </a:r>
          <a:endParaRPr kern="1200"/>
        </a:p>
      </dsp:txBody>
      <dsp:txXfrm>
        <a:off x="542449" y="881373"/>
        <a:ext cx="2068741" cy="1197538"/>
      </dsp:txXfrm>
    </dsp:sp>
    <dsp:sp modelId="{C6375291-AFFE-4688-B1E6-9FFE0C119EDB}">
      <dsp:nvSpPr>
        <dsp:cNvPr id="0" name=""/>
        <dsp:cNvSpPr/>
      </dsp:nvSpPr>
      <dsp:spPr bwMode="auto">
        <a:xfrm>
          <a:off x="299886" y="681322"/>
          <a:ext cx="205306" cy="1940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0612"/>
              </a:lnTo>
              <a:lnTo>
                <a:pt x="205306" y="19406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368B1-8E98-4027-BA00-B345AD02A462}">
      <dsp:nvSpPr>
        <dsp:cNvPr id="0" name=""/>
        <dsp:cNvSpPr/>
      </dsp:nvSpPr>
      <dsp:spPr bwMode="auto">
        <a:xfrm>
          <a:off x="505192" y="2257262"/>
          <a:ext cx="2711457" cy="729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defRPr/>
          </a:pPr>
          <a:r>
            <a:rPr lang="ru-RU" sz="1800" b="1" kern="1200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Выявление вооруженных лиц</a:t>
          </a:r>
          <a:endParaRPr kern="1200"/>
        </a:p>
      </dsp:txBody>
      <dsp:txXfrm>
        <a:off x="526554" y="2278624"/>
        <a:ext cx="2668733" cy="686621"/>
      </dsp:txXfrm>
    </dsp:sp>
    <dsp:sp modelId="{9B77354B-657E-4B9E-A990-9A015F4FADFD}">
      <dsp:nvSpPr>
        <dsp:cNvPr id="0" name=""/>
        <dsp:cNvSpPr/>
      </dsp:nvSpPr>
      <dsp:spPr bwMode="auto">
        <a:xfrm>
          <a:off x="299886" y="681322"/>
          <a:ext cx="190407" cy="2694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4508"/>
              </a:lnTo>
              <a:lnTo>
                <a:pt x="190407" y="26945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3AA5B-2BDD-41AB-B8F1-E4E5C2593708}">
      <dsp:nvSpPr>
        <dsp:cNvPr id="0" name=""/>
        <dsp:cNvSpPr/>
      </dsp:nvSpPr>
      <dsp:spPr bwMode="auto">
        <a:xfrm>
          <a:off x="490293" y="2988735"/>
          <a:ext cx="2310138" cy="774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1" kern="1200">
              <a:solidFill>
                <a:schemeClr val="accent2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Определение психоэмоционального состояния человека</a:t>
          </a:r>
          <a:endParaRPr kern="1200"/>
        </a:p>
      </dsp:txBody>
      <dsp:txXfrm>
        <a:off x="512968" y="3011410"/>
        <a:ext cx="2264788" cy="728840"/>
      </dsp:txXfrm>
    </dsp:sp>
    <dsp:sp modelId="{12791C3E-0D0D-4024-8F09-41CB951D2586}">
      <dsp:nvSpPr>
        <dsp:cNvPr id="0" name=""/>
        <dsp:cNvSpPr/>
      </dsp:nvSpPr>
      <dsp:spPr bwMode="auto">
        <a:xfrm>
          <a:off x="3057302" y="0"/>
          <a:ext cx="2882875" cy="837123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пилот: </a:t>
          </a:r>
          <a:endParaRPr kern="120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СОШ № 9 </a:t>
          </a:r>
          <a:b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</a:b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г. Ханты-Мансийск</a:t>
          </a:r>
          <a:endParaRPr kern="1200"/>
        </a:p>
      </dsp:txBody>
      <dsp:txXfrm>
        <a:off x="3081820" y="24518"/>
        <a:ext cx="2833839" cy="788087"/>
      </dsp:txXfrm>
    </dsp:sp>
    <dsp:sp modelId="{F4525FC3-7324-4B58-9C21-37CDF18495C9}">
      <dsp:nvSpPr>
        <dsp:cNvPr id="0" name=""/>
        <dsp:cNvSpPr/>
      </dsp:nvSpPr>
      <dsp:spPr bwMode="auto">
        <a:xfrm>
          <a:off x="3345590" y="837123"/>
          <a:ext cx="161619" cy="840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0132"/>
              </a:lnTo>
              <a:lnTo>
                <a:pt x="161619" y="8401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7D60E-35C2-483A-9DB9-C8DD160A6D22}">
      <dsp:nvSpPr>
        <dsp:cNvPr id="0" name=""/>
        <dsp:cNvSpPr/>
      </dsp:nvSpPr>
      <dsp:spPr bwMode="auto">
        <a:xfrm>
          <a:off x="3507209" y="999917"/>
          <a:ext cx="2755532" cy="1354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Плановый срок завершения - 1 декабря 2023 года</a:t>
          </a:r>
          <a:endParaRPr kern="1200"/>
        </a:p>
      </dsp:txBody>
      <dsp:txXfrm>
        <a:off x="3546886" y="1039594"/>
        <a:ext cx="2676178" cy="1275322"/>
      </dsp:txXfrm>
    </dsp:sp>
    <dsp:sp modelId="{CF28A9EF-5E1E-45D8-9E9E-67167C1CD134}">
      <dsp:nvSpPr>
        <dsp:cNvPr id="0" name=""/>
        <dsp:cNvSpPr/>
      </dsp:nvSpPr>
      <dsp:spPr bwMode="auto">
        <a:xfrm>
          <a:off x="3345590" y="837123"/>
          <a:ext cx="219998" cy="2544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4133"/>
              </a:lnTo>
              <a:lnTo>
                <a:pt x="219998" y="25441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AF47F-A491-4D96-8DD7-1702FF38D5C2}">
      <dsp:nvSpPr>
        <dsp:cNvPr id="0" name=""/>
        <dsp:cNvSpPr/>
      </dsp:nvSpPr>
      <dsp:spPr bwMode="auto">
        <a:xfrm>
          <a:off x="3565588" y="2508245"/>
          <a:ext cx="2611603" cy="1746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8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Вся информация аккумулируется в ГИС Образования Югры</a:t>
          </a:r>
          <a:endParaRPr kern="1200"/>
        </a:p>
      </dsp:txBody>
      <dsp:txXfrm>
        <a:off x="3616727" y="2559384"/>
        <a:ext cx="2509325" cy="16437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AC93AB-6379-4F47-9BAB-BE37C4B9F616}">
      <dsp:nvSpPr>
        <dsp:cNvPr id="0" name=""/>
        <dsp:cNvSpPr/>
      </dsp:nvSpPr>
      <dsp:spPr bwMode="auto">
        <a:xfrm>
          <a:off x="1619791" y="524327"/>
          <a:ext cx="3905495" cy="39054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6000">
              <a:schemeClr val="accent1">
                <a:hueOff val="0"/>
                <a:satOff val="0"/>
                <a:lumOff val="0"/>
                <a:lumMod val="105000"/>
                <a:satMod val="103000"/>
                <a:tint val="73000"/>
                <a:alpha val="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rPr>
            <a:t>Календарь детской безо</a:t>
          </a:r>
          <a:r>
            <a:rPr lang="ru-RU" sz="20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пас</a:t>
          </a:r>
          <a:r>
            <a:rPr lang="ru-RU" sz="2000" b="1" kern="120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rPr>
            <a:t>ности </a:t>
          </a:r>
          <a:endParaRPr kern="120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26 видов всесезонных рисков физической безопасности детей </a:t>
          </a:r>
          <a:endParaRPr kern="120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kern="120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(</a:t>
          </a:r>
          <a:r>
            <a:rPr lang="ru-RU" sz="1400" kern="1200">
              <a:ln w="0"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rPr>
            <a:t>травмы в результате ДТП, укусов, пожаров, использования пиротехники, катания на тюбингах, падения с высоты,  гололед. использования оружия, отравления газом, спиртосодержащей продукцией, обморожения, нахождение на водоемах, вблизи железнодорожных путей, поражение током</a:t>
          </a:r>
          <a:endParaRPr kern="1200"/>
        </a:p>
      </dsp:txBody>
      <dsp:txXfrm>
        <a:off x="2191738" y="1096261"/>
        <a:ext cx="2761601" cy="2761543"/>
      </dsp:txXfrm>
    </dsp:sp>
    <dsp:sp modelId="{5E076B37-D918-4C3A-98F9-A50C17F285C5}">
      <dsp:nvSpPr>
        <dsp:cNvPr id="0" name=""/>
        <dsp:cNvSpPr/>
      </dsp:nvSpPr>
      <dsp:spPr bwMode="auto">
        <a:xfrm>
          <a:off x="4645470" y="299777"/>
          <a:ext cx="814953" cy="8218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E5F88E-A529-42F8-A399-85152DF6C97E}">
      <dsp:nvSpPr>
        <dsp:cNvPr id="0" name=""/>
        <dsp:cNvSpPr/>
      </dsp:nvSpPr>
      <dsp:spPr bwMode="auto">
        <a:xfrm>
          <a:off x="1422588" y="3996659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3FB4E3-DEE4-4F1E-B7ED-2CD3B3516010}">
      <dsp:nvSpPr>
        <dsp:cNvPr id="0" name=""/>
        <dsp:cNvSpPr/>
      </dsp:nvSpPr>
      <dsp:spPr bwMode="auto">
        <a:xfrm>
          <a:off x="5737035" y="1808275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C9333AD-4F9D-4EE0-954B-DD04BDA6DBDB}">
      <dsp:nvSpPr>
        <dsp:cNvPr id="0" name=""/>
        <dsp:cNvSpPr/>
      </dsp:nvSpPr>
      <dsp:spPr bwMode="auto">
        <a:xfrm>
          <a:off x="6715397" y="3425461"/>
          <a:ext cx="816703" cy="8135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4A5C1A8-E42E-4546-A48B-28B5E2183C89}">
      <dsp:nvSpPr>
        <dsp:cNvPr id="0" name=""/>
        <dsp:cNvSpPr/>
      </dsp:nvSpPr>
      <dsp:spPr bwMode="auto">
        <a:xfrm>
          <a:off x="2629524" y="451214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F70EBF-74B1-4C88-9898-691E4EF0E879}">
      <dsp:nvSpPr>
        <dsp:cNvPr id="0" name=""/>
        <dsp:cNvSpPr/>
      </dsp:nvSpPr>
      <dsp:spPr bwMode="auto">
        <a:xfrm>
          <a:off x="1695635" y="847929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00BDFE-54C3-4812-875E-44BDA53722D9}">
      <dsp:nvSpPr>
        <dsp:cNvPr id="0" name=""/>
        <dsp:cNvSpPr/>
      </dsp:nvSpPr>
      <dsp:spPr bwMode="auto">
        <a:xfrm>
          <a:off x="0" y="348712"/>
          <a:ext cx="2298576" cy="2264477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49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ru-RU" sz="1500" b="0" kern="120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Информирует ответственных лиц о необходимом алгоритме действий и </a:t>
          </a:r>
          <a:r>
            <a:rPr lang="ru-RU" sz="1500" b="0" i="0" u="none" strike="noStrike" kern="1200" cap="none" spc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обеспечивает обратную связь</a:t>
          </a:r>
          <a:endParaRPr kern="1200"/>
        </a:p>
      </dsp:txBody>
      <dsp:txXfrm>
        <a:off x="336619" y="680337"/>
        <a:ext cx="1625338" cy="1601227"/>
      </dsp:txXfrm>
    </dsp:sp>
    <dsp:sp modelId="{293BEC76-7579-428B-87A4-F3783DE7E816}">
      <dsp:nvSpPr>
        <dsp:cNvPr id="0" name=""/>
        <dsp:cNvSpPr/>
      </dsp:nvSpPr>
      <dsp:spPr bwMode="auto">
        <a:xfrm>
          <a:off x="4929138" y="3833417"/>
          <a:ext cx="775145" cy="7289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778A82B-8F81-47CF-8E88-1B2962591377}">
      <dsp:nvSpPr>
        <dsp:cNvPr id="0" name=""/>
        <dsp:cNvSpPr/>
      </dsp:nvSpPr>
      <dsp:spPr bwMode="auto">
        <a:xfrm>
          <a:off x="508886" y="2980811"/>
          <a:ext cx="785166" cy="78518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455C04-9AA5-4671-891D-A55ACC44626E}">
      <dsp:nvSpPr>
        <dsp:cNvPr id="0" name=""/>
        <dsp:cNvSpPr/>
      </dsp:nvSpPr>
      <dsp:spPr bwMode="auto">
        <a:xfrm>
          <a:off x="5248311" y="422174"/>
          <a:ext cx="2375312" cy="2419806"/>
        </a:xfrm>
        <a:prstGeom prst="ellipse">
          <a:avLst/>
        </a:prstGeom>
        <a:solidFill>
          <a:schemeClr val="bg1">
            <a:lumMod val="95000"/>
          </a:schemeClr>
        </a:solidFill>
        <a:ln>
          <a:solidFill>
            <a:srgbClr val="FF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600" b="1" kern="1200">
            <a:solidFill>
              <a:srgbClr val="FF0000"/>
            </a:solidFill>
            <a:latin typeface="Times New Roman"/>
            <a:ea typeface="+mn-ea"/>
            <a:cs typeface="Times New Roman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1" kern="1200">
              <a:solidFill>
                <a:srgbClr val="FF0000"/>
              </a:solidFill>
              <a:latin typeface="Times New Roman"/>
              <a:ea typeface="+mn-ea"/>
              <a:cs typeface="Times New Roman"/>
            </a:rPr>
            <a:t>Медицинская система</a:t>
          </a:r>
          <a:endParaRPr kern="120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0" kern="1200">
              <a:solidFill>
                <a:srgbClr val="FF0000"/>
              </a:solidFill>
              <a:latin typeface="Times New Roman"/>
              <a:ea typeface="+mn-ea"/>
              <a:cs typeface="Times New Roman"/>
            </a:rPr>
            <a:t>(оценка количества полученных травм и принятых в этой связи мер)</a:t>
          </a:r>
          <a:endParaRPr kern="1200"/>
        </a:p>
      </dsp:txBody>
      <dsp:txXfrm>
        <a:off x="5596167" y="776546"/>
        <a:ext cx="1679600" cy="1711062"/>
      </dsp:txXfrm>
    </dsp:sp>
    <dsp:sp modelId="{E9119B9B-85DC-4787-992F-8E9218AB9A3D}">
      <dsp:nvSpPr>
        <dsp:cNvPr id="0" name=""/>
        <dsp:cNvSpPr/>
      </dsp:nvSpPr>
      <dsp:spPr bwMode="auto">
        <a:xfrm>
          <a:off x="0" y="2756192"/>
          <a:ext cx="434347" cy="434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606EC04-23AE-42D2-A423-7F10B2C5BBCD}">
      <dsp:nvSpPr>
        <dsp:cNvPr id="0" name=""/>
        <dsp:cNvSpPr/>
      </dsp:nvSpPr>
      <dsp:spPr bwMode="auto">
        <a:xfrm>
          <a:off x="210363" y="3915189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5C42467-3F5E-45E7-8678-C448443B4DA7}">
      <dsp:nvSpPr>
        <dsp:cNvPr id="0" name=""/>
        <dsp:cNvSpPr/>
      </dsp:nvSpPr>
      <dsp:spPr bwMode="auto">
        <a:xfrm>
          <a:off x="6158783" y="3649768"/>
          <a:ext cx="314502" cy="3148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D7DF5-870E-4D89-A84D-FAC8E8CBE970}">
      <dsp:nvSpPr>
        <dsp:cNvPr id="0" name=""/>
        <dsp:cNvSpPr/>
      </dsp:nvSpPr>
      <dsp:spPr bwMode="auto">
        <a:xfrm rot="4746583">
          <a:off x="1079852" y="3921121"/>
          <a:ext cx="254446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254446" y="29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9AC6AD-2891-41C7-9C1A-30E1CBC351E4}">
      <dsp:nvSpPr>
        <dsp:cNvPr id="0" name=""/>
        <dsp:cNvSpPr/>
      </dsp:nvSpPr>
      <dsp:spPr bwMode="auto">
        <a:xfrm rot="1191518">
          <a:off x="1942092" y="3215701"/>
          <a:ext cx="136175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136175" y="29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C95CD8-A898-4BCE-9532-32ED38FB9F48}">
      <dsp:nvSpPr>
        <dsp:cNvPr id="0" name=""/>
        <dsp:cNvSpPr/>
      </dsp:nvSpPr>
      <dsp:spPr bwMode="auto">
        <a:xfrm rot="17132625">
          <a:off x="1161300" y="1771150"/>
          <a:ext cx="280774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280774" y="29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A3F70-7BFD-48A4-A5D8-7116B42057C5}">
      <dsp:nvSpPr>
        <dsp:cNvPr id="0" name=""/>
        <dsp:cNvSpPr/>
      </dsp:nvSpPr>
      <dsp:spPr bwMode="auto">
        <a:xfrm>
          <a:off x="159645" y="2227346"/>
          <a:ext cx="1302657" cy="12059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5423C6-DF17-42EE-B38D-7B52936C13C0}">
      <dsp:nvSpPr>
        <dsp:cNvPr id="0" name=""/>
        <dsp:cNvSpPr/>
      </dsp:nvSpPr>
      <dsp:spPr bwMode="auto">
        <a:xfrm>
          <a:off x="0" y="0"/>
          <a:ext cx="3139400" cy="167476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Созданы условия для обеспечения качественным и безопасным питанием, в том числе для детей с особыми пищевыми потребностями</a:t>
          </a:r>
          <a:endParaRPr kern="1200"/>
        </a:p>
      </dsp:txBody>
      <dsp:txXfrm>
        <a:off x="459754" y="245263"/>
        <a:ext cx="2219892" cy="1184235"/>
      </dsp:txXfrm>
    </dsp:sp>
    <dsp:sp modelId="{3E0F7977-C71E-4F33-9627-D5E7A96F643B}">
      <dsp:nvSpPr>
        <dsp:cNvPr id="0" name=""/>
        <dsp:cNvSpPr/>
      </dsp:nvSpPr>
      <dsp:spPr bwMode="auto">
        <a:xfrm>
          <a:off x="1809476" y="2871250"/>
          <a:ext cx="3215839" cy="1765001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2225" cap="rnd"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Для повышения качества </a:t>
          </a: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 безопасности реализована и </a:t>
          </a: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Arial"/>
              <a:cs typeface="Times New Roman"/>
            </a:rPr>
            <a:t>используется цифровая система организации, учета и контроля качества питания обучающихся «Школьное питание», интегрированная в ГИС Образование Югры </a:t>
          </a:r>
          <a:endParaRPr sz="1200" b="1" kern="1200" dirty="0">
            <a:solidFill>
              <a:srgbClr val="333399">
                <a:lumMod val="75000"/>
              </a:srgbClr>
            </a:solidFill>
            <a:latin typeface="Times New Roman"/>
            <a:ea typeface="Arial"/>
            <a:cs typeface="Times New Roman"/>
          </a:endParaRPr>
        </a:p>
      </dsp:txBody>
      <dsp:txXfrm>
        <a:off x="2280425" y="3129728"/>
        <a:ext cx="2273941" cy="1248045"/>
      </dsp:txXfrm>
    </dsp:sp>
    <dsp:sp modelId="{30DB2483-8D41-4E5A-8B3A-25BA65682E49}">
      <dsp:nvSpPr>
        <dsp:cNvPr id="0" name=""/>
        <dsp:cNvSpPr/>
      </dsp:nvSpPr>
      <dsp:spPr bwMode="auto">
        <a:xfrm>
          <a:off x="0" y="4072613"/>
          <a:ext cx="2726087" cy="1377946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2225" cap="rnd"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b="1" kern="1200" dirty="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Открыты «горячие линии» по вопросам питания, осуществляется общественный и производственный контроль.</a:t>
          </a:r>
          <a:endParaRPr sz="1200" kern="1200" dirty="0"/>
        </a:p>
      </dsp:txBody>
      <dsp:txXfrm>
        <a:off x="399226" y="4274409"/>
        <a:ext cx="1927635" cy="9743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04D75-FB12-4B65-B44A-0BCE5DFDDB43}">
      <dsp:nvSpPr>
        <dsp:cNvPr id="0" name=""/>
        <dsp:cNvSpPr/>
      </dsp:nvSpPr>
      <dsp:spPr bwMode="auto">
        <a:xfrm>
          <a:off x="58660" y="416831"/>
          <a:ext cx="4172174" cy="544755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0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Депобразования и науки Югры</a:t>
          </a:r>
          <a:endParaRPr kern="1200"/>
        </a:p>
      </dsp:txBody>
      <dsp:txXfrm>
        <a:off x="74615" y="432786"/>
        <a:ext cx="4140264" cy="512845"/>
      </dsp:txXfrm>
    </dsp:sp>
    <dsp:sp modelId="{9E81D1A9-97DD-4759-9DF6-9213FB461DBA}">
      <dsp:nvSpPr>
        <dsp:cNvPr id="0" name=""/>
        <dsp:cNvSpPr/>
      </dsp:nvSpPr>
      <dsp:spPr bwMode="auto">
        <a:xfrm>
          <a:off x="42961" y="961587"/>
          <a:ext cx="432915" cy="562257"/>
        </a:xfrm>
        <a:custGeom>
          <a:avLst/>
          <a:gdLst/>
          <a:ahLst/>
          <a:cxnLst/>
          <a:rect l="0" t="0" r="0" b="0"/>
          <a:pathLst>
            <a:path>
              <a:moveTo>
                <a:pt x="432915" y="0"/>
              </a:moveTo>
              <a:lnTo>
                <a:pt x="0" y="562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B68B2-2747-4B7A-8129-7DB9E04BFA9A}">
      <dsp:nvSpPr>
        <dsp:cNvPr id="0" name=""/>
        <dsp:cNvSpPr/>
      </dsp:nvSpPr>
      <dsp:spPr bwMode="auto">
        <a:xfrm>
          <a:off x="42961" y="984463"/>
          <a:ext cx="3785686" cy="10787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300" b="0" kern="1200">
            <a:solidFill>
              <a:schemeClr val="accent6">
                <a:lumMod val="75000"/>
              </a:schemeClr>
            </a:solidFill>
            <a:latin typeface="Times New Roman"/>
            <a:ea typeface="+mn-ea"/>
            <a:cs typeface="Times New Roman"/>
          </a:endParaRPr>
        </a:p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0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Локальными актами </a:t>
          </a:r>
          <a:r>
            <a:rPr lang="ru-RU" sz="1300" b="1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определены требования к защите информационной безопасности</a:t>
          </a:r>
          <a:r>
            <a:rPr lang="ru-RU" sz="1300" b="0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 участников образовательной среды, к обеспечению безопасного образовательного процесса и контролю за официальными сайтами образовательных организаций</a:t>
          </a:r>
          <a:endParaRPr kern="120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1" kern="1200">
              <a:solidFill>
                <a:schemeClr val="accent6">
                  <a:lumMod val="75000"/>
                </a:schemeClr>
              </a:solidFill>
              <a:latin typeface="Times New Roman"/>
              <a:ea typeface="+mn-ea"/>
              <a:cs typeface="Times New Roman"/>
            </a:rPr>
            <a:t> </a:t>
          </a:r>
          <a:endParaRPr kern="1200"/>
        </a:p>
      </dsp:txBody>
      <dsp:txXfrm>
        <a:off x="74557" y="1016059"/>
        <a:ext cx="3722494" cy="1015570"/>
      </dsp:txXfrm>
    </dsp:sp>
    <dsp:sp modelId="{C6375291-AFFE-4688-B1E6-9FFE0C119EDB}">
      <dsp:nvSpPr>
        <dsp:cNvPr id="0" name=""/>
        <dsp:cNvSpPr/>
      </dsp:nvSpPr>
      <dsp:spPr bwMode="auto">
        <a:xfrm>
          <a:off x="51119" y="961587"/>
          <a:ext cx="424757" cy="1710962"/>
        </a:xfrm>
        <a:custGeom>
          <a:avLst/>
          <a:gdLst/>
          <a:ahLst/>
          <a:cxnLst/>
          <a:rect l="0" t="0" r="0" b="0"/>
          <a:pathLst>
            <a:path>
              <a:moveTo>
                <a:pt x="424757" y="0"/>
              </a:moveTo>
              <a:lnTo>
                <a:pt x="0" y="1710962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368B1-8E98-4027-BA00-B345AD02A462}">
      <dsp:nvSpPr>
        <dsp:cNvPr id="0" name=""/>
        <dsp:cNvSpPr/>
      </dsp:nvSpPr>
      <dsp:spPr bwMode="auto">
        <a:xfrm>
          <a:off x="51119" y="2037941"/>
          <a:ext cx="3765104" cy="12692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defRPr/>
          </a:pPr>
          <a:r>
            <a:rPr lang="ru-RU" sz="1300" b="0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Разработаны </a:t>
          </a:r>
          <a:r>
            <a:rPr lang="ru-RU" sz="13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методические рекомендации для родителей по обеспечению контролируемого и безопасного доступа</a:t>
          </a:r>
          <a:r>
            <a:rPr lang="ru-RU" sz="1300" b="0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ребенка в сеть Интернет, утверждены Правила подключения общеобразовательных организаций к системе контент-фильтрации</a:t>
          </a:r>
          <a:endParaRPr kern="1200"/>
        </a:p>
      </dsp:txBody>
      <dsp:txXfrm>
        <a:off x="88293" y="2075115"/>
        <a:ext cx="3690756" cy="1194867"/>
      </dsp:txXfrm>
    </dsp:sp>
    <dsp:sp modelId="{9B77354B-657E-4B9E-A990-9A015F4FADFD}">
      <dsp:nvSpPr>
        <dsp:cNvPr id="0" name=""/>
        <dsp:cNvSpPr/>
      </dsp:nvSpPr>
      <dsp:spPr bwMode="auto">
        <a:xfrm>
          <a:off x="475877" y="961587"/>
          <a:ext cx="360694" cy="2519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9283"/>
              </a:lnTo>
              <a:lnTo>
                <a:pt x="360694" y="2519283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3AA5B-2BDD-41AB-B8F1-E4E5C2593708}">
      <dsp:nvSpPr>
        <dsp:cNvPr id="0" name=""/>
        <dsp:cNvSpPr/>
      </dsp:nvSpPr>
      <dsp:spPr bwMode="auto">
        <a:xfrm>
          <a:off x="836572" y="3269943"/>
          <a:ext cx="2196232" cy="4218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400" b="1" kern="1200">
            <a:solidFill>
              <a:srgbClr val="70AD47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sp:txBody>
      <dsp:txXfrm>
        <a:off x="848928" y="3282299"/>
        <a:ext cx="2171520" cy="397141"/>
      </dsp:txXfrm>
    </dsp:sp>
    <dsp:sp modelId="{66511800-4AE0-4F5F-9021-9215E8C06661}">
      <dsp:nvSpPr>
        <dsp:cNvPr id="0" name=""/>
        <dsp:cNvSpPr/>
      </dsp:nvSpPr>
      <dsp:spPr bwMode="auto">
        <a:xfrm>
          <a:off x="84814" y="961587"/>
          <a:ext cx="391063" cy="2621527"/>
        </a:xfrm>
        <a:custGeom>
          <a:avLst/>
          <a:gdLst/>
          <a:ahLst/>
          <a:cxnLst/>
          <a:rect l="0" t="0" r="0" b="0"/>
          <a:pathLst>
            <a:path>
              <a:moveTo>
                <a:pt x="391063" y="0"/>
              </a:moveTo>
              <a:lnTo>
                <a:pt x="0" y="2621527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DF7DF6-1333-4C6C-AAEA-9594A2360E2C}">
      <dsp:nvSpPr>
        <dsp:cNvPr id="0" name=""/>
        <dsp:cNvSpPr/>
      </dsp:nvSpPr>
      <dsp:spPr bwMode="auto">
        <a:xfrm>
          <a:off x="84814" y="3200477"/>
          <a:ext cx="4109552" cy="7652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Регулярное взаимодействие с </a:t>
          </a:r>
          <a:r>
            <a:rPr lang="ru-RU" sz="1300" b="0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региональным отделением школы детской безопасности </a:t>
          </a:r>
          <a:r>
            <a:rPr lang="ru-RU" sz="1300" b="1" kern="1200">
              <a:solidFill>
                <a:srgbClr val="70AD47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«Стоп Угроза» на тему профилактики Буллинга и Кибербуллинга </a:t>
          </a:r>
          <a:endParaRPr kern="1200"/>
        </a:p>
      </dsp:txBody>
      <dsp:txXfrm>
        <a:off x="107228" y="3222891"/>
        <a:ext cx="4064724" cy="720446"/>
      </dsp:txXfrm>
    </dsp:sp>
    <dsp:sp modelId="{12791C3E-0D0D-4024-8F09-41CB951D2586}">
      <dsp:nvSpPr>
        <dsp:cNvPr id="0" name=""/>
        <dsp:cNvSpPr/>
      </dsp:nvSpPr>
      <dsp:spPr bwMode="auto">
        <a:xfrm>
          <a:off x="4600374" y="441298"/>
          <a:ext cx="3870646" cy="507015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Кибердружины Югры</a:t>
          </a:r>
          <a:endParaRPr lang="ru-RU" sz="1600" b="1" kern="1200">
            <a:solidFill>
              <a:srgbClr val="333399">
                <a:lumMod val="75000"/>
              </a:srgbClr>
            </a:solidFill>
            <a:latin typeface="Times New Roman"/>
            <a:ea typeface="+mn-ea"/>
            <a:cs typeface="Times New Roman"/>
          </a:endParaRPr>
        </a:p>
      </dsp:txBody>
      <dsp:txXfrm>
        <a:off x="4615224" y="456148"/>
        <a:ext cx="3840946" cy="477315"/>
      </dsp:txXfrm>
    </dsp:sp>
    <dsp:sp modelId="{F4525FC3-7324-4B58-9C21-37CDF18495C9}">
      <dsp:nvSpPr>
        <dsp:cNvPr id="0" name=""/>
        <dsp:cNvSpPr/>
      </dsp:nvSpPr>
      <dsp:spPr bwMode="auto">
        <a:xfrm>
          <a:off x="4987438" y="948314"/>
          <a:ext cx="116023" cy="601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396"/>
              </a:lnTo>
              <a:lnTo>
                <a:pt x="116023" y="6013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7D60E-35C2-483A-9DB9-C8DD160A6D22}">
      <dsp:nvSpPr>
        <dsp:cNvPr id="0" name=""/>
        <dsp:cNvSpPr/>
      </dsp:nvSpPr>
      <dsp:spPr bwMode="auto">
        <a:xfrm>
          <a:off x="5103462" y="1046393"/>
          <a:ext cx="3567747" cy="1006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В 2022 году проверено </a:t>
          </a:r>
          <a:r>
            <a:rPr lang="ru-RU" sz="13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27 430 интернет-источников, выявлено 4 032 сайта деструктивной направленности, из них 2244 </a:t>
          </a: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интернет-страницы</a:t>
          </a:r>
          <a:r>
            <a:rPr lang="ru-RU" sz="13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заблокированы </a:t>
          </a: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уполномоченными органами</a:t>
          </a:r>
          <a:endParaRPr kern="1200"/>
        </a:p>
      </dsp:txBody>
      <dsp:txXfrm>
        <a:off x="5132945" y="1075876"/>
        <a:ext cx="3508781" cy="947669"/>
      </dsp:txXfrm>
    </dsp:sp>
    <dsp:sp modelId="{CF28A9EF-5E1E-45D8-9E9E-67167C1CD134}">
      <dsp:nvSpPr>
        <dsp:cNvPr id="0" name=""/>
        <dsp:cNvSpPr/>
      </dsp:nvSpPr>
      <dsp:spPr bwMode="auto">
        <a:xfrm>
          <a:off x="4987438" y="948314"/>
          <a:ext cx="110857" cy="1515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5041"/>
              </a:lnTo>
              <a:lnTo>
                <a:pt x="110857" y="1515041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AF47F-A491-4D96-8DD7-1702FF38D5C2}">
      <dsp:nvSpPr>
        <dsp:cNvPr id="0" name=""/>
        <dsp:cNvSpPr/>
      </dsp:nvSpPr>
      <dsp:spPr bwMode="auto">
        <a:xfrm>
          <a:off x="5098296" y="2168599"/>
          <a:ext cx="3308585" cy="5895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За текущий период </a:t>
          </a:r>
          <a:r>
            <a:rPr lang="ru-RU" sz="13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2023 года проверено 11 607 интернет-источников, выявлено 1 022 сайта деструктивной направленности, из них 386 </a:t>
          </a: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интернет-страниц</a:t>
          </a:r>
          <a:r>
            <a:rPr lang="ru-RU" sz="1300" b="1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 заблокировано </a:t>
          </a:r>
          <a:r>
            <a:rPr lang="ru-RU" sz="1300" b="0" kern="12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rPr>
            <a:t>уполномоченными органами</a:t>
          </a:r>
          <a:endParaRPr kern="1200"/>
        </a:p>
      </dsp:txBody>
      <dsp:txXfrm>
        <a:off x="5115562" y="2185865"/>
        <a:ext cx="3274053" cy="5549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8DA4A5-5AEF-4F7F-8B0F-B6763C78C58B}">
      <dsp:nvSpPr>
        <dsp:cNvPr id="0" name=""/>
        <dsp:cNvSpPr/>
      </dsp:nvSpPr>
      <dsp:spPr bwMode="auto">
        <a:xfrm rot="16200000">
          <a:off x="-1634041" y="2014068"/>
          <a:ext cx="3987803" cy="360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34758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/>
            <a:t>Депобразования и науки Югры</a:t>
          </a:r>
          <a:endParaRPr sz="1900" kern="1200"/>
        </a:p>
      </dsp:txBody>
      <dsp:txXfrm>
        <a:off x="-1634041" y="2014068"/>
        <a:ext cx="3987803" cy="360388"/>
      </dsp:txXfrm>
    </dsp:sp>
    <dsp:sp modelId="{37D8CCB5-508B-4FEF-8DBF-8386962E7C82}">
      <dsp:nvSpPr>
        <dsp:cNvPr id="0" name=""/>
        <dsp:cNvSpPr/>
      </dsp:nvSpPr>
      <dsp:spPr bwMode="auto">
        <a:xfrm>
          <a:off x="108015" y="347571"/>
          <a:ext cx="2657594" cy="39729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634758" rIns="99568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/>
            <a:buChar char="••"/>
            <a:defRPr/>
          </a:pPr>
          <a:r>
            <a:rPr lang="ru-RU" sz="1400" b="0" kern="120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Утвержден порядок действий при выявлении деструктивных проявлений и резонансных случаев (происшествий) в образовательных организациях автономного округа</a:t>
          </a:r>
          <a:endParaRPr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b="0" kern="120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Утверждена дорожная карта по предупреждению совершения преступлений против половой неприкосновенности несовершеннолетних, а также преступлений, совершаемых несовершеннолетними на территории автономного округа в 2023 году.</a:t>
          </a:r>
          <a:endParaRPr kern="1200"/>
        </a:p>
      </dsp:txBody>
      <dsp:txXfrm>
        <a:off x="108015" y="347571"/>
        <a:ext cx="2657594" cy="3972928"/>
      </dsp:txXfrm>
    </dsp:sp>
    <dsp:sp modelId="{9414AB75-AC94-4ABB-8744-D59FF446C828}">
      <dsp:nvSpPr>
        <dsp:cNvPr id="0" name=""/>
        <dsp:cNvSpPr/>
      </dsp:nvSpPr>
      <dsp:spPr bwMode="auto">
        <a:xfrm>
          <a:off x="0" y="-125298"/>
          <a:ext cx="1439451" cy="1439451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D206F25-4F20-4469-8C56-23175EE5C812}">
      <dsp:nvSpPr>
        <dsp:cNvPr id="0" name=""/>
        <dsp:cNvSpPr/>
      </dsp:nvSpPr>
      <dsp:spPr bwMode="auto">
        <a:xfrm>
          <a:off x="1404177" y="144045"/>
          <a:ext cx="5112523" cy="576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34758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b="1" kern="1200"/>
            <a:t>Депобразования и науки Югры</a:t>
          </a:r>
          <a:endParaRPr sz="1900" kern="1200"/>
        </a:p>
      </dsp:txBody>
      <dsp:txXfrm>
        <a:off x="1404177" y="144045"/>
        <a:ext cx="5112523" cy="576413"/>
      </dsp:txXfrm>
    </dsp:sp>
    <dsp:sp modelId="{57B7D6F7-60FE-47F0-87EA-613CC81C7048}">
      <dsp:nvSpPr>
        <dsp:cNvPr id="0" name=""/>
        <dsp:cNvSpPr/>
      </dsp:nvSpPr>
      <dsp:spPr bwMode="auto">
        <a:xfrm>
          <a:off x="6012683" y="267316"/>
          <a:ext cx="2272959" cy="4250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634758" rIns="99568" bIns="99568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b="0" kern="120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Приказом Департамента от 25.05.2020 № 730 утвержден порядок осуществления работы по выявлению и учету несовершеннолетних </a:t>
          </a:r>
          <a:endParaRPr kern="120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b="0" kern="120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  с девиантным поведением, организации проведения </a:t>
          </a:r>
          <a:endParaRPr kern="120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b="0" kern="1200">
              <a:solidFill>
                <a:schemeClr val="accent5">
                  <a:lumMod val="50000"/>
                </a:schemeClr>
              </a:solidFill>
              <a:latin typeface="Times New Roman"/>
              <a:ea typeface="+mn-ea"/>
              <a:cs typeface="Times New Roman"/>
            </a:rPr>
            <a:t>  их психолого-педагогического сопровождения и межведомственного информирования уполномоченных органов и учреждений.</a:t>
          </a:r>
          <a:endParaRPr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endParaRPr lang="ru-RU" sz="1200" kern="1200"/>
        </a:p>
      </dsp:txBody>
      <dsp:txXfrm>
        <a:off x="6012683" y="267316"/>
        <a:ext cx="2272959" cy="4250758"/>
      </dsp:txXfrm>
    </dsp:sp>
    <dsp:sp modelId="{FF9FCC60-CF12-45FD-A75F-316BA9A8460A}">
      <dsp:nvSpPr>
        <dsp:cNvPr id="0" name=""/>
        <dsp:cNvSpPr/>
      </dsp:nvSpPr>
      <dsp:spPr bwMode="auto">
        <a:xfrm>
          <a:off x="4767719" y="-193816"/>
          <a:ext cx="1439451" cy="1439451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#1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#2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#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C928A-78D2-4263-B8C7-215E3F9D6C6F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A1808-6AB5-490B-B0F6-132BDD319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86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5A1808-6AB5-490B-B0F6-132BDD31961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06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543675" y="365125"/>
            <a:ext cx="1971675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365125"/>
            <a:ext cx="5800725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FF3B6-7CC2-4E6F-8278-9F8DEBBF0FCA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12D82-5EE2-4327-B090-9ADB6B92B11A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4F36-C403-403E-B2B3-B9DCBBF31C3D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38A6F-9B28-4612-A4E0-41A75E1FA520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72034-59CC-47FF-B583-E1F4FB775F20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EBFC7-A222-4D01-A3AC-4D2602E7C673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49FB7-6297-4455-9FFD-1A8FD819FAB9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D2ED-24E4-4731-9585-A1BD2390B17E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1C6CC-48BD-4E36-A22E-639D2D61E162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668CC-625F-44FB-B792-DB0A865F7FB5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FDB6D-4620-4A40-A274-63860CBBEB2F}" type="slidenum">
              <a:rPr lang="ru-RU">
                <a:solidFill>
                  <a:srgbClr val="000000"/>
                </a:solidFill>
              </a:r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286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291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365126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29842" y="2505074"/>
            <a:ext cx="3868340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29150" y="2505074"/>
            <a:ext cx="3887391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30.06.2023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fld id="{3D9ABECF-1118-4CDE-BBF7-1F9872603478}" type="slidenum">
              <a:rPr lang="ru-RU" sz="1400">
                <a:solidFill>
                  <a:srgbClr val="000000"/>
                </a:solidFill>
              </a:rPr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ftr="0" dt="0"/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fld id="{3D9ABECF-1118-4CDE-BBF7-1F9872603478}" type="slidenum">
              <a:rPr lang="ru-RU" sz="1400">
                <a:solidFill>
                  <a:srgbClr val="000000"/>
                </a:solidFill>
              </a:rPr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2pPr>
      <a:lvl3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3pPr>
      <a:lvl4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4pPr>
      <a:lvl5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5pPr>
      <a:lvl6pPr marL="4572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6pPr>
      <a:lvl7pPr marL="9144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7pPr>
      <a:lvl8pPr marL="13716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8pPr>
      <a:lvl9pPr marL="18288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>
        <a:spcBef>
          <a:spcPts val="0"/>
        </a:spcBef>
        <a:spcAft>
          <a:spcPts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>
        <a:spcBef>
          <a:spcPts val="0"/>
        </a:spcBef>
        <a:spcAft>
          <a:spcPts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jp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zd.admhmao.ru/bullying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5.png"/><Relationship Id="rId7" Type="http://schemas.openxmlformats.org/officeDocument/2006/relationships/diagramData" Target="../diagrams/data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microsoft.com/office/2007/relationships/diagramDrawing" Target="../diagrams/drawing3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9.jp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0.jp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jp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277937" y="206374"/>
            <a:ext cx="7207527" cy="79283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 </a:t>
            </a:r>
            <a:endParaRPr lang="ru-RU" sz="1400">
              <a:solidFill>
                <a:srgbClr val="2FBB2F"/>
              </a:solidFill>
              <a:latin typeface="Times New Roman"/>
            </a:endParaRPr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 useBgFill="1">
        <p:nvSpPr>
          <p:cNvPr id="62490" name="AutoShape 26"/>
          <p:cNvSpPr>
            <a:spLocks noChangeArrowheads="1"/>
          </p:cNvSpPr>
          <p:nvPr/>
        </p:nvSpPr>
        <p:spPr bwMode="auto">
          <a:xfrm>
            <a:off x="323527" y="1492245"/>
            <a:ext cx="8177230" cy="4068561"/>
          </a:xfrm>
          <a:prstGeom prst="roundRect">
            <a:avLst>
              <a:gd name="adj" fmla="val 18509"/>
            </a:avLst>
          </a:prstGeom>
          <a:ln w="25400" cmpd="dbl">
            <a:solidFill>
              <a:schemeClr val="accent6">
                <a:lumMod val="60000"/>
                <a:lumOff val="40000"/>
              </a:schemeClr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endParaRPr lang="ru-RU" sz="2400" b="1">
              <a:solidFill>
                <a:srgbClr val="333399">
                  <a:lumMod val="75000"/>
                </a:srgbClr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buNone/>
              <a:defRPr/>
            </a:pPr>
            <a:r>
              <a:rPr lang="ru-RU" sz="2400" b="1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Об обеспечении комплексной безопасности детей на объектах социальной сферы по линии Департамента образования и науки</a:t>
            </a:r>
            <a:endParaRPr/>
          </a:p>
          <a:p>
            <a:pPr lvl="0" algn="ctr">
              <a:buNone/>
              <a:defRPr/>
            </a:pPr>
            <a:r>
              <a:rPr lang="ru-RU" sz="2400" b="1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Ханты-Мансийского автономного округа – Югры</a:t>
            </a:r>
            <a:endParaRPr/>
          </a:p>
          <a:p>
            <a:pPr lvl="0" algn="ctr">
              <a:buNone/>
              <a:defRPr/>
            </a:pPr>
            <a:endParaRPr lang="ru-RU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0" algn="r">
              <a:spcBef>
                <a:spcPts val="0"/>
              </a:spcBef>
              <a:buNone/>
              <a:defRPr/>
            </a:pPr>
            <a:endParaRPr sz="1600"/>
          </a:p>
          <a:p>
            <a:pPr lvl="0" algn="r">
              <a:spcBef>
                <a:spcPts val="0"/>
              </a:spcBef>
              <a:buNone/>
              <a:defRPr/>
            </a:pPr>
            <a:endParaRPr lang="ru-RU"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1" algn="r">
              <a:spcBef>
                <a:spcPts val="0"/>
              </a:spcBef>
              <a:buNone/>
              <a:defRPr/>
            </a:pPr>
            <a:r>
              <a:rPr lang="ru-RU" sz="1200" b="1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Возняк Снежана Александровна</a:t>
            </a:r>
            <a:r>
              <a:rPr lang="ru-RU" sz="1200" b="1" i="0" u="none" strike="noStrike" cap="none" spc="0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, </a:t>
            </a:r>
            <a:endParaRPr/>
          </a:p>
          <a:p>
            <a:pPr lvl="1" algn="r">
              <a:buNone/>
              <a:tabLst>
                <a:tab pos="5294312" algn="l"/>
              </a:tabLst>
              <a:defRPr/>
            </a:pPr>
            <a:r>
              <a:rPr lang="ru-RU" sz="1200" b="1" i="0" u="none" strike="noStrike" cap="none" spc="0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               первый заместитель директора Депобразования и науки                                                                                                                                 Югры</a:t>
            </a:r>
            <a:endParaRPr lang="ru-RU" sz="1200" b="1" i="0" u="none" strike="noStrike" cap="none" spc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1805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359532" y="1556792"/>
          <a:ext cx="842493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7505" y="73845"/>
            <a:ext cx="1080119" cy="1105732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 bwMode="auto">
          <a:xfrm>
            <a:off x="935596" y="100611"/>
            <a:ext cx="7956884" cy="686418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700" b="1">
                <a:solidFill>
                  <a:srgbClr val="333399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ПСИХОЛОГИЧЕСКАЯ БЕЗОПАСНОСТЬ</a:t>
            </a:r>
            <a:endParaRPr lang="ru-RU" sz="17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187624" y="798640"/>
            <a:ext cx="7783561" cy="583942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(межличностные отношения, включая буллинг, отношения с учителями и родителями, перегрузка)</a:t>
            </a:r>
            <a:endParaRPr sz="1400" b="1"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558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71464" y="188913"/>
            <a:ext cx="7272338" cy="4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r>
              <a:rPr lang="ru-RU" sz="1400" b="1">
                <a:solidFill>
                  <a:srgbClr val="2FBB2F"/>
                </a:solidFill>
              </a:rPr>
              <a:t> </a:t>
            </a:r>
            <a:endParaRPr lang="ru-RU" sz="1400">
              <a:solidFill>
                <a:srgbClr val="2FBB2F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sz="1400"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2FBB2F"/>
              </a:solidFill>
            </a:endParaRPr>
          </a:p>
        </p:txBody>
      </p:sp>
      <p:sp>
        <p:nvSpPr>
          <p:cNvPr id="16" name="AutoShape 26"/>
          <p:cNvSpPr>
            <a:spLocks noChangeArrowheads="1"/>
          </p:cNvSpPr>
          <p:nvPr/>
        </p:nvSpPr>
        <p:spPr bwMode="auto">
          <a:xfrm>
            <a:off x="206022" y="1981050"/>
            <a:ext cx="4320481" cy="4444841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Цель системы – выявление случаев жесткого обращения с детьми, профилактики «</a:t>
            </a:r>
            <a:r>
              <a:rPr lang="ru-RU" sz="1400" dirty="0" err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буллинга</a:t>
            </a: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». </a:t>
            </a:r>
          </a:p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Родителям и обучающимся достаточно отправить информацию </a:t>
            </a:r>
            <a:endParaRPr lang="ru-RU" sz="1400" dirty="0"/>
          </a:p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 фактах «</a:t>
            </a:r>
            <a:r>
              <a:rPr lang="ru-RU" sz="1400" dirty="0" err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буллинга</a:t>
            </a: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», насилия, а Система, дополненная искусственным интеллектом распознавания текста, самостоятельно выявит тексты, написанные на высоком эмоциональном уровне и поместит их</a:t>
            </a:r>
          </a:p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графу первичных/неотложных рассмотрений.</a:t>
            </a:r>
            <a:endParaRPr dirty="0"/>
          </a:p>
          <a:p>
            <a:pPr lvl="0" algn="ctr">
              <a:buNone/>
              <a:defRPr/>
            </a:pPr>
            <a:r>
              <a:rPr lang="ru-RU" sz="14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Информация </a:t>
            </a: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напрямую </a:t>
            </a:r>
            <a:r>
              <a:rPr lang="ru-RU" sz="14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поступает </a:t>
            </a: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внештатному психологу автономного округа для оперативной организации работы со всеми службами системы профилактики автономного округа. </a:t>
            </a:r>
            <a:endParaRPr sz="14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414463" y="652910"/>
            <a:ext cx="7272337" cy="996136"/>
          </a:xfrm>
          <a:prstGeom prst="roundRect">
            <a:avLst>
              <a:gd name="adj" fmla="val 18509"/>
            </a:avLst>
          </a:prstGeom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 «Осторожно </a:t>
            </a:r>
            <a:r>
              <a:rPr lang="ru-RU" sz="1800" b="1" dirty="0" err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буллинг</a:t>
            </a:r>
            <a:r>
              <a:rPr lang="ru-RU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» портала «Безопасное детство Югры» (</a:t>
            </a:r>
            <a:r>
              <a:rPr lang="en-US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https://bzd.admhmao.ru/bullying/</a:t>
            </a:r>
            <a:r>
              <a:rPr lang="en-US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</a:t>
            </a:r>
            <a:endParaRPr lang="ru-RU" sz="18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buNone/>
              <a:defRPr/>
            </a:pPr>
            <a:r>
              <a:rPr lang="ru-RU" sz="16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запущена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промышленную эксплуатацию в ноябре 2022 года.</a:t>
            </a:r>
            <a:endParaRPr sz="16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211961" y="2420889"/>
            <a:ext cx="4932040" cy="2952327"/>
          </a:xfrm>
          <a:prstGeom prst="rect">
            <a:avLst/>
          </a:prstGeom>
        </p:spPr>
      </p:pic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1391128" y="642655"/>
            <a:ext cx="7272337" cy="996136"/>
          </a:xfrm>
          <a:prstGeom prst="roundRect">
            <a:avLst>
              <a:gd name="adj" fmla="val 18509"/>
            </a:avLst>
          </a:prstGeom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 «</a:t>
            </a:r>
            <a:r>
              <a:rPr lang="ru-RU" sz="1800" b="1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Осторожно, </a:t>
            </a:r>
            <a:r>
              <a:rPr lang="ru-RU" sz="1800" b="1" dirty="0" err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буллинг</a:t>
            </a:r>
            <a:r>
              <a:rPr lang="ru-RU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» портала «Безопасное детство Югры» (</a:t>
            </a:r>
            <a:r>
              <a:rPr lang="en-US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https://bzd.admhmao.ru/bullying/</a:t>
            </a:r>
            <a:r>
              <a:rPr lang="en-US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</a:t>
            </a:r>
            <a:endParaRPr lang="ru-RU" sz="18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buNone/>
              <a:defRPr/>
            </a:pPr>
            <a:r>
              <a:rPr lang="ru-RU" sz="16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запущена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промышленную эксплуатацию в ноябре 2022 года.</a:t>
            </a:r>
            <a:endParaRPr sz="16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12" name="AutoShape 26">
            <a:extLst>
              <a:ext uri="{FF2B5EF4-FFF2-40B4-BE49-F238E27FC236}">
                <a16:creationId xmlns:a16="http://schemas.microsoft.com/office/drawing/2014/main" xmlns="" id="{4E6F0484-E82B-46A4-AB70-0DBA6975E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011" y="5839936"/>
            <a:ext cx="4320481" cy="881539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Всего поступило обращений -126, их них подтвержденных - 92, из них переданы в правоохранительные органы - 3.</a:t>
            </a:r>
            <a:endParaRPr sz="14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14" name="AutoShape 26">
            <a:extLst>
              <a:ext uri="{FF2B5EF4-FFF2-40B4-BE49-F238E27FC236}">
                <a16:creationId xmlns:a16="http://schemas.microsoft.com/office/drawing/2014/main" xmlns="" id="{4E6F0484-E82B-46A4-AB70-0DBA6975E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503" y="1833158"/>
            <a:ext cx="4320481" cy="367308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Мобильные группы экстренной помощи </a:t>
            </a:r>
            <a:r>
              <a:rPr lang="ru-RU" sz="14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</a:t>
            </a:r>
            <a:r>
              <a:rPr lang="ru-RU" sz="14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МО</a:t>
            </a:r>
            <a:endParaRPr sz="14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558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71464" y="188913"/>
            <a:ext cx="7272338" cy="4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r>
              <a:rPr lang="ru-RU" sz="1400" b="1">
                <a:solidFill>
                  <a:srgbClr val="2FBB2F"/>
                </a:solidFill>
              </a:rPr>
              <a:t> </a:t>
            </a:r>
            <a:endParaRPr lang="ru-RU" sz="1400">
              <a:solidFill>
                <a:srgbClr val="2FBB2F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sz="1400"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2FBB2F"/>
              </a:solidFill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1547663" y="765069"/>
            <a:ext cx="7144175" cy="1538753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20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 «Кабинет психолога»</a:t>
            </a:r>
            <a:endParaRPr dirty="0"/>
          </a:p>
          <a:p>
            <a:pPr lvl="0" algn="ctr">
              <a:buNone/>
              <a:defRPr/>
            </a:pP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Автоматизация процесса сопровождения детей группы риска и проведение мониторинга, диагностики и консультирования родителей, обучающихся и педагогов  по коррекции поведения детей группы риска и контроля их личностного развития</a:t>
            </a:r>
            <a:endParaRPr sz="16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504" y="2331182"/>
            <a:ext cx="4104455" cy="2305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239311" y="3007430"/>
            <a:ext cx="4875134" cy="28486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 bwMode="auto">
          <a:xfrm>
            <a:off x="595517" y="5955484"/>
            <a:ext cx="8091281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Не имеет аналогов готовых решений на цифровом рынке. </a:t>
            </a:r>
          </a:p>
          <a:p>
            <a:pPr algn="ctr">
              <a:defRPr/>
            </a:pP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Сроки ввода системы в эксплуатацию – декабрь 2023 года.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558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71464" y="188913"/>
            <a:ext cx="7272338" cy="4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r>
              <a:rPr lang="ru-RU" sz="1400" b="1">
                <a:solidFill>
                  <a:srgbClr val="2FBB2F"/>
                </a:solidFill>
              </a:rPr>
              <a:t> </a:t>
            </a:r>
            <a:endParaRPr lang="ru-RU" sz="1400">
              <a:solidFill>
                <a:srgbClr val="2FBB2F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sz="1400"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2FBB2F"/>
              </a:solidFill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1633140" y="620269"/>
            <a:ext cx="6611267" cy="790039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20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Детско-взрослые службы школьной медиации и (или) службы примирения</a:t>
            </a:r>
            <a:endParaRPr sz="20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14" name="AutoShape 26">
            <a:extLst>
              <a:ext uri="{FF2B5EF4-FFF2-40B4-BE49-F238E27FC236}">
                <a16:creationId xmlns:a16="http://schemas.microsoft.com/office/drawing/2014/main" xmlns="" id="{14B4784D-F913-4D94-B46C-72AFD12A7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508" y="3528332"/>
            <a:ext cx="8856983" cy="1432500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Основная задача</a:t>
            </a:r>
            <a:endParaRPr sz="16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0" algn="l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разрешить максимальное число конфликтов восстановительным способом, позволяющим избавиться от обиды, ненависти и других негативных переживаний, </a:t>
            </a:r>
          </a:p>
          <a:p>
            <a:pPr lvl="0" algn="l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самостоятельно разрешить ситуацию (возместить ущерб, договориться, извиниться, простить), избежать повторения подобного в будущем. </a:t>
            </a:r>
          </a:p>
        </p:txBody>
      </p:sp>
      <p:sp>
        <p:nvSpPr>
          <p:cNvPr id="15" name="AutoShape 26">
            <a:extLst>
              <a:ext uri="{FF2B5EF4-FFF2-40B4-BE49-F238E27FC236}">
                <a16:creationId xmlns:a16="http://schemas.microsoft.com/office/drawing/2014/main" xmlns="" id="{CBDA9107-BB7C-4C91-8AC0-DCCEEB96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80" y="5227329"/>
            <a:ext cx="3656967" cy="1395770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Начаты 504 медиативных процедуры, </a:t>
            </a:r>
          </a:p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из них </a:t>
            </a: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496 завершены положительно</a:t>
            </a: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, </a:t>
            </a:r>
          </a:p>
          <a:p>
            <a:pPr lvl="0" algn="ctr">
              <a:buNone/>
              <a:defRPr/>
            </a:pPr>
            <a:r>
              <a:rPr lang="ru-RU" sz="14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8 случаях участники на стадии рассмотрения отказались от продолжения процедуры медиации. </a:t>
            </a:r>
            <a:endParaRPr sz="14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16" name="AutoShape 26">
            <a:extLst>
              <a:ext uri="{FF2B5EF4-FFF2-40B4-BE49-F238E27FC236}">
                <a16:creationId xmlns:a16="http://schemas.microsoft.com/office/drawing/2014/main" xmlns="" id="{9725DB49-FD98-4D46-955B-DA220CE0C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1194" y="5818529"/>
            <a:ext cx="2677832" cy="624423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b="0" i="0" u="none" strike="noStrike" cap="none" spc="0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 профилактика уровня агрессивных взаимоотношений</a:t>
            </a:r>
            <a:endParaRPr sz="1400"/>
          </a:p>
        </p:txBody>
      </p:sp>
      <p:sp>
        <p:nvSpPr>
          <p:cNvPr id="17" name="AutoShape 26">
            <a:extLst>
              <a:ext uri="{FF2B5EF4-FFF2-40B4-BE49-F238E27FC236}">
                <a16:creationId xmlns:a16="http://schemas.microsoft.com/office/drawing/2014/main" xmlns="" id="{A8799E68-51A4-40DC-866A-388E21CDD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3024" y="5067487"/>
            <a:ext cx="3125544" cy="624423"/>
          </a:xfrm>
          <a:prstGeom prst="roundRect">
            <a:avLst>
              <a:gd name="adj" fmla="val 27899"/>
            </a:avLst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>
            <a:glow rad="139700">
              <a:srgbClr val="9BBB59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b="0" i="0" u="none" strike="noStrike" cap="none" spc="0" dirty="0">
                <a:solidFill>
                  <a:srgbClr val="333399">
                    <a:lumMod val="75000"/>
                  </a:srgbClr>
                </a:solidFill>
                <a:latin typeface="Times New Roman"/>
                <a:ea typeface="Times New Roman"/>
                <a:cs typeface="Times New Roman"/>
              </a:rPr>
              <a:t>снижения уровня подростковой преступности</a:t>
            </a:r>
            <a:endParaRPr sz="14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55DBFFF-7912-4365-9CB0-7D377D2C4969}"/>
              </a:ext>
            </a:extLst>
          </p:cNvPr>
          <p:cNvSpPr/>
          <p:nvPr/>
        </p:nvSpPr>
        <p:spPr>
          <a:xfrm>
            <a:off x="6400974" y="2729987"/>
            <a:ext cx="24380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«группа равных»</a:t>
            </a:r>
          </a:p>
          <a:p>
            <a:pPr lvl="0" algn="ctr">
              <a:buNone/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юные медиаторы</a:t>
            </a:r>
          </a:p>
          <a:p>
            <a:pPr lvl="0" algn="ctr">
              <a:buNone/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423 человека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402F0020-9D71-4DCD-A548-D91597F38838}"/>
              </a:ext>
            </a:extLst>
          </p:cNvPr>
          <p:cNvSpPr/>
          <p:nvPr/>
        </p:nvSpPr>
        <p:spPr>
          <a:xfrm>
            <a:off x="3164667" y="3157236"/>
            <a:ext cx="27889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  <a:defRPr/>
            </a:pPr>
            <a:r>
              <a:rPr lang="ru-RU" sz="15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координатор (руководитель)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7E37E1EB-C757-4994-BB65-B53CAB663A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634" y="1242511"/>
            <a:ext cx="2264256" cy="136541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D9976E2B-8A82-4F36-81CD-D2933F4303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095" y="1351866"/>
            <a:ext cx="2723574" cy="1901614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C4759A17-DCDC-4E93-94F9-3A291B3ACA8D}"/>
              </a:ext>
            </a:extLst>
          </p:cNvPr>
          <p:cNvSpPr/>
          <p:nvPr/>
        </p:nvSpPr>
        <p:spPr>
          <a:xfrm>
            <a:off x="629357" y="2825168"/>
            <a:ext cx="2829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специалисты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927 человек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5ADF208B-DDBB-4725-8EC7-56C658E03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5" y="1467766"/>
            <a:ext cx="1689064" cy="1430005"/>
          </a:xfrm>
          <a:prstGeom prst="rect">
            <a:avLst/>
          </a:prstGeom>
        </p:spPr>
      </p:pic>
      <p:pic>
        <p:nvPicPr>
          <p:cNvPr id="32" name="Рисунок 31" descr="Справа налево (обратно)">
            <a:extLst>
              <a:ext uri="{FF2B5EF4-FFF2-40B4-BE49-F238E27FC236}">
                <a16:creationId xmlns:a16="http://schemas.microsoft.com/office/drawing/2014/main" xmlns="" id="{5F043907-EE35-4D45-8E9E-4F8832AA4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rot="1679789">
            <a:off x="2886023" y="4399549"/>
            <a:ext cx="1954073" cy="998820"/>
          </a:xfrm>
          <a:prstGeom prst="rect">
            <a:avLst/>
          </a:prstGeom>
        </p:spPr>
      </p:pic>
      <p:pic>
        <p:nvPicPr>
          <p:cNvPr id="33" name="Рисунок 32" descr="Справа налево (обратно)">
            <a:extLst>
              <a:ext uri="{FF2B5EF4-FFF2-40B4-BE49-F238E27FC236}">
                <a16:creationId xmlns:a16="http://schemas.microsoft.com/office/drawing/2014/main" xmlns="" id="{231350ED-88AB-47F7-BE9F-CE6771B756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rot="1562519">
            <a:off x="4329408" y="5253499"/>
            <a:ext cx="2271132" cy="1160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558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71464" y="188913"/>
            <a:ext cx="7272338" cy="4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r>
              <a:rPr lang="ru-RU" sz="1400" b="1">
                <a:solidFill>
                  <a:srgbClr val="2FBB2F"/>
                </a:solidFill>
              </a:rPr>
              <a:t> </a:t>
            </a:r>
            <a:endParaRPr lang="ru-RU" sz="1400">
              <a:solidFill>
                <a:srgbClr val="2FBB2F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sz="1400"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2FBB2F"/>
              </a:solidFill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1656649" y="676918"/>
            <a:ext cx="7352509" cy="755690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buNone/>
              <a:defRPr/>
            </a:pPr>
            <a:r>
              <a:rPr lang="ru-RU" sz="20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Результаты по итогам 5 месяцев 2023 года </a:t>
            </a:r>
          </a:p>
          <a:p>
            <a:pPr algn="ctr">
              <a:buNone/>
              <a:defRPr/>
            </a:pPr>
            <a:r>
              <a:rPr lang="ru-RU" sz="18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(данные УМВД России по ХМАО-Югре)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28AD70E-964F-4285-A58F-C0EB32EE8981}"/>
              </a:ext>
            </a:extLst>
          </p:cNvPr>
          <p:cNvSpPr/>
          <p:nvPr/>
        </p:nvSpPr>
        <p:spPr>
          <a:xfrm>
            <a:off x="569875" y="1936846"/>
            <a:ext cx="8116925" cy="333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Снижение количества преступлений, совершенных несовершеннолетними с </a:t>
            </a: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66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 до </a:t>
            </a:r>
            <a:r>
              <a:rPr lang="ru-RU" b="1" dirty="0">
                <a:solidFill>
                  <a:srgbClr val="7030A0"/>
                </a:solidFill>
                <a:latin typeface="Times New Roman"/>
                <a:cs typeface="Times New Roman"/>
              </a:rPr>
              <a:t>57</a:t>
            </a:r>
          </a:p>
          <a:p>
            <a:pPr algn="ctr">
              <a:lnSpc>
                <a:spcPct val="114999"/>
              </a:lnSpc>
              <a:spcAft>
                <a:spcPts val="1417"/>
              </a:spcAft>
              <a:defRPr/>
            </a:pPr>
            <a:endParaRPr lang="ru-RU" b="1" dirty="0">
              <a:solidFill>
                <a:srgbClr val="5C8C3A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417"/>
              </a:spcAft>
              <a:defRPr/>
            </a:pP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Снижение зарегистрированных преступлений, совершенных в отношении детей с </a:t>
            </a: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252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 до </a:t>
            </a:r>
            <a:r>
              <a:rPr lang="ru-RU" b="1" dirty="0">
                <a:solidFill>
                  <a:srgbClr val="7030A0"/>
                </a:solidFill>
                <a:latin typeface="Times New Roman"/>
                <a:cs typeface="Times New Roman"/>
              </a:rPr>
              <a:t>184</a:t>
            </a:r>
          </a:p>
          <a:p>
            <a:pPr algn="ctr">
              <a:lnSpc>
                <a:spcPct val="114999"/>
              </a:lnSpc>
              <a:spcAft>
                <a:spcPts val="1417"/>
              </a:spcAft>
              <a:defRPr/>
            </a:pP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Снижение количество преступлений, совершенных</a:t>
            </a:r>
            <a:r>
              <a:rPr lang="ru-RU" dirty="0"/>
              <a:t> 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против половой неприкосновенности несовершеннолетних с </a:t>
            </a: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99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 до </a:t>
            </a:r>
            <a:r>
              <a:rPr lang="ru-RU" b="1" dirty="0">
                <a:solidFill>
                  <a:srgbClr val="7030A0"/>
                </a:solidFill>
                <a:latin typeface="Times New Roman"/>
                <a:cs typeface="Times New Roman"/>
              </a:rPr>
              <a:t>48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Снижение количество преступлений, совершенных против семьи и несовершеннолетних с </a:t>
            </a: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26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 до </a:t>
            </a:r>
            <a:r>
              <a:rPr lang="ru-RU" b="1" dirty="0">
                <a:solidFill>
                  <a:srgbClr val="7030A0"/>
                </a:solidFill>
                <a:latin typeface="Times New Roman"/>
                <a:cs typeface="Times New Roman"/>
              </a:rPr>
              <a:t>16</a:t>
            </a:r>
            <a:r>
              <a:rPr lang="ru-RU" b="1" dirty="0">
                <a:solidFill>
                  <a:srgbClr val="5C8C3A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F1BCD89-4322-4582-9662-445AE1179F68}"/>
              </a:ext>
            </a:extLst>
          </p:cNvPr>
          <p:cNvSpPr/>
          <p:nvPr/>
        </p:nvSpPr>
        <p:spPr>
          <a:xfrm>
            <a:off x="605026" y="5044896"/>
            <a:ext cx="84392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План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cs typeface="Times New Roman"/>
              </a:rPr>
              <a:t>мероприятий по реализации Стратегии комплексной безопасности детей до 2030 года</a:t>
            </a:r>
          </a:p>
        </p:txBody>
      </p:sp>
    </p:spTree>
    <p:extLst>
      <p:ext uri="{BB962C8B-B14F-4D97-AF65-F5344CB8AC3E}">
        <p14:creationId xmlns:p14="http://schemas.microsoft.com/office/powerpoint/2010/main" val="329054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277937" y="188911"/>
            <a:ext cx="7210047" cy="823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Calibri"/>
              </a:rPr>
              <a:t> </a:t>
            </a:r>
            <a:endParaRPr lang="ru-RU" sz="1600">
              <a:solidFill>
                <a:srgbClr val="2FBB2F"/>
              </a:solidFill>
              <a:latin typeface="Calibri"/>
            </a:endParaRPr>
          </a:p>
        </p:txBody>
      </p:sp>
      <p:sp>
        <p:nvSpPr>
          <p:cNvPr id="8198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 flipV="1">
            <a:off x="1094605" y="3356943"/>
            <a:ext cx="7272338" cy="180024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2174490" y="2394465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32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Спасибо за внимание!</a:t>
            </a:r>
            <a:endParaRPr/>
          </a:p>
        </p:txBody>
      </p:sp>
      <p:pic>
        <p:nvPicPr>
          <p:cNvPr id="14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 txBox="1">
            <a:spLocks noGrp="1"/>
          </p:cNvSpPr>
          <p:nvPr/>
        </p:nvSpPr>
        <p:spPr bwMode="auto">
          <a:xfrm>
            <a:off x="6553026" y="6206172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endParaRPr lang="ru-RU" sz="1400" dirty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475656" y="206375"/>
            <a:ext cx="7468319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 dirty="0"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dirty="0"/>
          </a:p>
          <a:p>
            <a:pPr algn="ctr">
              <a:buNone/>
              <a:defRPr/>
            </a:pP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Распределительная модель комплексной безопасности детей и подростков, включая компонент антитеррористической защищенности объектов образования Югры </a:t>
            </a: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(приказ </a:t>
            </a:r>
            <a:r>
              <a:rPr lang="ru-RU" sz="1200" dirty="0" err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Депобразования</a:t>
            </a: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и молодежи Югры от 22.07.2019 № 950)</a:t>
            </a:r>
            <a:endParaRPr sz="1200" dirty="0"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 </a:t>
            </a:r>
            <a:endParaRPr lang="ru-RU" sz="1400" dirty="0">
              <a:solidFill>
                <a:srgbClr val="2FBB2F"/>
              </a:solidFill>
              <a:latin typeface="Times New Roman"/>
            </a:endParaRPr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graphicFrame>
        <p:nvGraphicFramePr>
          <p:cNvPr id="10" name="Схе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0713177"/>
              </p:ext>
            </p:extLst>
          </p:nvPr>
        </p:nvGraphicFramePr>
        <p:xfrm>
          <a:off x="188377" y="1980723"/>
          <a:ext cx="8620448" cy="4561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05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sp>
        <p:nvSpPr>
          <p:cNvPr id="2" name="AutoShape 2" descr="data:image/png;base64,iVBORw0KGgoAAAANSUhEUgAAAUAAAADwCAYAAABxLb1rAAAgAElEQVR4XuxdB3hURRc929N7QkJIIPTeewcBAQUFCygqKqJiQUVEFLH9dkVUwAZiozeRKiAgvUNCDSEBQjrpvWz7vzPxLW+XbAoEENjx82Pz3tQ7M+fdmXvmjsJsNpvhCA4JOCTgkMBtKAGFAwBvw153NNkhAYcEhAQcAOgYCA4JOCRw20rgMgC8FitiExRYPPNxPPDiD9CYdDArqr7qVigUVp1kr5628W7bnnU03CEBhwQqlMB1AUCFSYHZn3VGn8AjqP1YPtRKVYUVKyuCHNwcAHhFInQkckjAIQGZBK4SABVQwAizSQko7ctVYVZgziedoDB6o2ZoXQx8bJbdyIxrUprAf68kODTAK5GaI41DArenBK4KABUwgYvZvKxYuHmF2ZWgUaEHjFqcWKBG00cKoYbaPgDCAFNJAcxaTyhF7lULDgCsmrwcsR0SuJ0lUEUANIP/6RVmqKCG2MpTGPDTe+0w9u0ImBSACsUwm7VQmE3Ql+RCrXMHzCpAYcKXUx/EhP8tE3kozQoY9blQal0h6XpmKGGEHr9+ehfGvL4WZmgAmACFEgqzEaB2qFCKPUSlHWx0AODtPJwdbXdIoGoSqBIAGqFA8DMzkOviBaeCBMwc0QPtmzTCpLF3YvmaQ7QpQ2lUwKwyAWYlpr3VH69+sAYKqGE2q5C0PBDB9yXBrDAACg0+eLkL3vpyB6PCYFZCaTJDqVJi/i/T0XHAvTgTl4PRP65HkZsv3A3FSP5mHExKhQA/s6LsNbcDAKs2AByxHRK4nSVQIQDq/7W+RiWmo8Vn66BUKuCRE4foGa9g066DGLvuDALjjyByyXQoTUoYi7KgcPGGymjE2VUNETokCiZ1CbRmNVKXu8LnviKouGcIIPbPINQcngAVtUrooTE5QQkT3l++DR/vOoueWQex4odv0H7854j0qAmlUYt1j7RA37YtYDID2jKWyA4AvP2Gs8lsgtLOB/H2k4ajxVWRQLkAaDKZsDH8FO5aGAGY9GKQCSOFSo+gjHjkKFQocq+JuomHcWrRNyD4nPrVF00eTYVZacbZ+WrUHR4HOPnjz99fQ2PFDETqn8LdT36L4sxYZG9qjMAHC6AwaRG1IgwN7o8GTCp8umYnpm6Lhlt+OlwK85HqVwcC65SA0QRozGp0NZ7Gxm/eg9rmIIsDAKvS/WXHLTYVY2n8UmSUZEBv0uPVhq9efabXIIdDmYewOH4x+tfoj/4B/a9BCY4sb3UJlAuABBMjTHCe8BuMClpnFVBe2Ax/30jolVoYC7XQmIwISTbi0LrtQlbzZr8IY+pBPD55D07NV8LNowa2nO+DPiFrkZtnhIeHGbFOM1Cz6A2oDakIHmbEN2+0gVqtw/Mf74YCSsxe/iveX/srihVqKJ3yYVADGfHBUNe+Bwqul6FE4ZcPcUsQKgcAXpMxSnCJLYhFriEX9d3qI74gHu192uNgxkG4a9yxM20n3m7yNnak70B6cTpqu9TGiZwTcFG7COBs7dka65PXY3DQYBQYCyxxEgoToFVp4af1Q2RuJJ6s8yR2pe8S+aeVpKGZRzNsSNmAd5u+iwMZByx5dPPtJtrJclOKUxDkFIRz+eegU+oQ6BQo8pLKbuTeyFKe0WzEzvSdeKXBKyI/KW18YbwAd41SA2+ttyX+hYILqOFUw1KHlQkrEeAUgHVJ6/BB8w+wJmkNnJROCM8Ox5TGU0SdFscttorDOvGZlE8P/x7IKckRMorIjkB77/bIN+QjuShZ1J116eDTAUcyj1yWzzXpXEemFglUCIAwGeH86iK4GGKh1y6HiQZcswIqamQEI4UJtU+rEfHnHpHp2qWzEZw/FfqG3yLtwHNIT85FclYh3HVAUSHgqgYupAMdWzrB2cMTTYcuQeI/DyPd5WkMuO9tsY/4w5+/4PWd38GoNIk8LYQYoxYuRUOQq6mFvC8fhEKpAxwAeE2G896MvUgsTBQAuD9jP4YHD4enxhNHso6gjmsdzD47G0s6L8Hu9N04kHkAJERRc+zp1xNfR3+NX9r/gof2PYTlXZZbxSGQfXnmSwwOHIzEokS81vA1PH/keZH/jrQdCHMNw8rElfijyx+iXfftuU/kIYWnDz+NSQ0n4YuoL2AwGzC50WR8FvUZGrg1sJT9bN1nRT1Zp7FhY/H6sdcxreU0PB/+vCVtO+92uFh8EQTIfgH9LG1wVjlDq9Ra6jD73GwUGYuw+eJmrOy6EgvjFoIgeTb/LH5o+4Oolm0c6ZmUD9soyai7X3f8kfAHHqv9GP5J/UcA9yOhj6C1V2vMOTfHqqxr0rGOTK0kUOEeoNmsgPcbbaE0qmFUqGBQFYs9POKf2qiCSWlE3TM6HPljp8h49fLfcDH8fwhyNSK0hh4RCW4oSY1HsaoY+cU14eV8EWatD3TKQrSsq0VCpgeyipTwbfgC+j04FiqzFj+u+hWTdnwrANCsoNHjksmXv81mDdI/3QuFyqEBXovxvCR+idCKqJFwFeCt8RZg8Xjtx8WSk5rM3PNzBTB9cOoD+Gh9BFASPPy1/jiUdQift/gc9+65F6u7rsb7p963xOnu2x0nc08i1CUUBzMP4v2m74uJz/wJaNQAfz7/s8ibZHcpD2pqDIxLIM7WZ0OtUAttssBQgEx9pqVsL42XpbyRISMxI3oGJjWahA3JGyxpWV9u6RzPPi60MKkNbmo30T6pDrNiZok0KxJWYEWXFfg19ldR3v7M/VjQcYGoEwFdHocaIJ9J+bT0bAl/nb+QEbXmlyNexpctv8RX0V8J2f598W/MajNLyNQ2n2vRv448L0mgQg2woKQEAVO7Q2UylbL+lIBnqhLRc3ZBY9biTEoUxj8zEn+tOiyAasHin5EX/iZ0OhW0GnfUqumC8xdMyM3To1FDBSLPKaEwFaNuqAa5uWbk5+XDbDRB1+QljBj9ktD2Fq/4GQ1btUPrei1QAhOaPdYLGQEl/1JguB2oQPoHO6FT6cReozw49gCvfnj/FvsbRoWOEhoU9wLvr3U/aGiQQMheCZ+d/gzd/Lqhi0+XKhslpOVoZWpfYioRWhoDtU4Cjr2ySbli3VX8WgKQp61MWdUdh5okl+9NPZpWd9aO/K5AAhVqgNNnzMDL459BfGoKjh0Jx6B+Q6FQmIUxRM8DIGZg2fcvYEt2SxiVSugNxUgKX4PTqQWo6eeKGu4KqHVqKFACZXEi4Fwg9vH0JiNSMxWITytEiJ8SNev3hZ97KPTqDLzapx9C2w2CGlqRv+JfDXDD9g2oH9YAdULDEJ+QhNo1a112rtgBgFcwCmySUBOjdsXAJaIEHhXlfCz7GLy0XghxDqkoarW/v5FlV6Ux3LcMcQmxyLcqaR1xq18CFQAgdYDSkJd9Fq6uQTCrnQUBmqDE5SkURiyYPQFPRHaGCQYBjOToKRQ0n9CkYSaVWQT3C3/BFBYFk9IAGDVQmvUwK/iv8Esj4htVekQ8/B4aNB8iNv9IriZpmuRnhRG4cO4AQuu1F1ZhEqdL2diXggMAq3+QOHJ0SOBWlUA5AEiAM8OsV+GlJ7qgS4NktK2TKE6BNH4sHyoQuAhZJiycMxGPRrYXWESSs4mH3cx6mKATZ4XbXNyNeR9NQvtJb+LUN1/iodfH4FCNFEF8VpuUKFGZoDYpYPiX5Bz+6LsIaz4IPFfCoDSZEL7AB2YUYcdhL0DZBOM/3gqoS/cIHQB4qw5PR7vKk8CNXs7fCr1TDgAqYDKbsfHH9vDWJMFVnQezogAmhTPMhkKEp3TC46/vEAC4+KfXMOpUOwGAahjgVpwBj7RzOBvcGUoF4FMSj4vTJ8DzkceRsehnBI1oDX0dV+ihgM+pfJhquyNPbYRCbRJ0GwJg3eaDxVJ56gut8EjHSBjgBCgKoYAK+UXuyDSHoM+zB6G2ORJ3O2mA3Jifd2Ee5rafC9I1Hqn9yFUvrVYnrcYPZ38QG/7RedEYe3gs/uz6p6CtVDXEFcbhbN5Z5BvzhdXXEa5OAjRO7UnfgwkNJ+DX879iSM0hgpYzocEEYYByhKpLoFwATEk4hMSN/aFWaWFUFQMGFdTqHGzcocfL35VACQ3MyhKs+OldjDjVBN4FF5E841Xh6sCAEji9uhirBvni3r+Skff5o2jUvRei9uyGz6QOOP3aGjT44i5kfbQbGnIKzSYEj22HIl/g0Oj/oV7Tu8Xyl3uH8990RsvGQHqeDzw8smAqdEVRoQGpPu9h2CMTbmsN8IXwF1DLuRZeb/S6sCZKnDxbPpucU0cuXoAuAL39e2P6mekCnMidYyB9hMBKXlqwUzCY/54+e7Dp4ia7eYdnheNUzilklmSitXdrC2fOlkMnj9fWu62F/3ax6KIVP4+TmYYC0k8k3l5X365Wdeji2wUEBMl4UtOppoUzSOuxlC6uIM6K1yfnApLmI+ckuqpc7cYlV89eveTcRJYn5/ZtT91u4SdyX1XiAPby7yXqzzwTihLgpfYSVmO2y15gH6xNWivStPJsBVq4P4/6HHVc6ojz9Xx+OPMwGrg3EFzMF+q9IMqw19dVh4tbL4VdADQpDHh/XGuM6HwaBoUWqfqmcDPGISZVhwfeiIVSSQqKAXqzCmt+n4qREU1QAgOgViN76lD8+PMcvHfeDVmfjoFKbYZBocDTL72E776eCZ0R0CuA0IntcfqdrXBy18L/tZ4wa/QwmoHjj36AOk37CccIaoUrTIYSLP28I3RIhItvIIJ152BWGBGV2QXDXvr7tgZATr4PIz/EnHZzBHFZ4pvZ8tkoJIlTR94al0+knJCsTK4c/2UgT81J5YQ3j7+JGa1n4IG9DwgAlPP9bPN+7shzgrhM8i+DxJmz5cfJ450vOG/hvz1z+Bkrfh6NKAMDB0LO+fu+7fdWdRhff7zg30lcPtJLpPbJ05HvJ+f1yd+x3XJOIukz9uIyH3v1si1Pzu0jX1HiRr5U/yWhsZEDSN4i6888PTQeln5ju2h4+iv5L8u4pixoiCIAbkrZJPqnmXszjAgZIQAw2DlYEKuZ17GcY1ZcTNJ2bPuaxHZHKJWAXQCkEePg3FDs2ZeEvl2o6Wnwx6YCeHuq8NzMXCgMTlAoFZjxXm/kFDnhLcPDYnnKZatfXhwSv58E3wlzkK92gt/xVWhYrzGOpEWjhjoGtXU1scsvQVBrsj/bi7pjeiDdX2/Z89s6dBzCt36Lp6bugcGsEMaPac+rUFCowvC+TlAqirF2uwEDerqgzWN5ty0ArkteJ/h0PLVBUi01D37tyTez5bPJOXUzY2YKSgu1PWelM54Ke0oQcRn+TPxTTKClCUvxYK0H0X9Hf6zvvh5fn/naLlfu99jfcaHwAjQKDWo617Rw5mw5dPJ41Fol/tuy+GVW/DxOZFJv5Jw/1nHqiamWOhDwqL1KXD6CtcQZ5KSXuII5htITGBKvj3WQ3tV1rWvFSSQA2otLmdqrl7yeLE/O7SPISdxI1lHiALLerD/z5OkQiYfIdtkLi+IWiY+AtAQmAHIL5I3Gb+DHsz+KvM4VnLMqj2XY62sHCJYHgGYzfnldhdat1NAYlTApTFAaXaFUFkJrMKFIrREuqnbF1MaBEyZM/n4P6n+yAU5GBdzzYpH04wSEPf0Zzv84BWQsNxj7NlLzYuChi0TczwcFn9B/SAOkrDqNWo93QW6gGSqzEZPqPgJlwn4Y07fiwY65KFa5wKjKhop1UJYIy7DSoIVJqcep86548K2c2xYA/0sDuLI8Pnvx7G3oX+lGf3npqpJnZetlL56cn7g1dWu1cgB5xNBF5WI1DK6Gi/lfGk/Xqy7lWoGXz+qDxh7bYSIfD0aoTE7Qq0ugMhpwPtMTob45OH1OC78On6D3gJegmTSPsTDEHINx/drhsT8jUMeQhVOe9ZD2+WjUvf8BxC9ZAt83usI7WYUchR6nvtmMOat+w/snF0Ft0iPr00O4EPUPln/WH4P6qLE3oggdWmjFkTe62VKQBm0G/VAjoagdBo3d7wDA6zVaHOVUWQJyfuL14ADeLHzIKgvyGiWwD4AmBfQqPU79HAiVkhZgUk6MOHLSjAOxLnhmgAk5BTWR5vMm/P2M6Nr7aSjemAutQYWCaY/gh+/m4uXTLtCrDdB//CDCI8+gVasmOHj4CDq3aA+fNzqIY3Sj87pj2tdfwXtKF9BLVsGH+5Fwbif2R0RCf+hptG7ogRW7DejQ0Bc1ApIsYjDqXdH8iWQoFToHAF6jweHI1iGBW10C9o0gJDGbjdjxQyv4ukWCZ4LFmVyeEDCosOGwAuNnxsMMLY7u+A06r2C0/jkTMGuh/2Ik8s0l8Jq4FHFTBsLb2w3+r/6CtK+fRp3x3ZD45Q7kmkoQOKU7cj7dD6VCBa+J7WFSK3Fw1Jtwd3JDzfp9YIARyz6qh+bB6VCqyCu8FHKNoej0aAwUwivDpVAZGsz+/TFYs+YIGjYMQnCwN/r0cRxLutUHurx92dkFOHToPNRqJZo1qwVfXzfxuqhIj++++xupqbl4553h0OnsX91ws8rLXttv1vZcbb0rPApXlH0B51Y3gEGhR2F+EFxdksQJDKWJRpBiGIUlxYiU/EZ4bXtjpKVoMePlUZgzZw421x8pLFDDnC5iX2I6Yn/9GEGPdcADdXvi14IdgMoJj+e3hm9AALYd2oUETTS+7euMAPcYKE0lUJs0KOapEe77mTSCFqM20w1qMQ7nPIlRL8667PKkygDgmTPJGDNmNhYtehH9+n2E8PCPcOJEAmrV8oa/v4eQ6bFjcQgJ8UVWVj7y8orEMxcXHYxGE5ydteBA4uSR4tap44+SEgOSkjLFM/7t5uYk8uFvJycNTp9OFO+8vFxhMBih1xuFswGVSgm93iDSM4SG+iE2Nk2kc3d3EvHkaVmH4mK9APDz51Ot8qld2w8RERcsbWHa6OgUGI1G1KjhaWkf8ycABAf7gPLw8nJBQkImmN7b2xXp6XmVbou8PtKAZP5sD9uSmpqDWrV8EB4ea8m/rPLz84utZE35y9vNPCR5ZmTkXZa/vM/ksg0L87cqmzJjf9PfJfuwbt0AUe2//orAxYs5aN++Lpo2DbaUxT5gmszMArRsGSKeS3Lic/n4YJ/J5W87lsqrl1R/9kVUVJJlPDAPnU5jGStsD0N5fcRxWNZ4Sk/PLbPttuNIKsO2fZSVvB/ldeA48PV1t5ob8rhyWVy8mG1Vv8zMfLvjJSenELm5hQgM9IKfn/vVYp61wmS2uV9S/icn5/7N38Il/gUYTB5IyPJHqO8FsRzW0I+zwhklegJSDnKUDTB87+OIfGcUIs/GoF3bNvB4c6Ww9BqUwOHneiDt3Gkg0BnDf3tZVIJH3NI+3weFyST29wJe7onPnRLQpkkuwBMehhzotBBUG7UJOBzrjzY8ZqpKweojzfHGl4dKj8PJQmUB8NFHv8OYMb3BSafRqNCqVW1MmbIY27ZNxc8/bxPAsG5duJgMsbGp0Go18Pd3BzsjJSVbAGGPHo2RnJyFsLAArFixH6+/PkSA0X33fY0jRz7ETz/9Y3k3c+bj2LUrCqtWHUbPno3F4GW+7PiWLUPRoUM9fPDBH5g48S5s2XIS7dqFiTyZjkGeluBL0KKWMm/eLpw7d1FMEAIcJ6O8Le+8sxz16tXA2rVHMHXqvWjevPSc7tq14fj6678wb95zGD78K9x5ZwvR1qVL92HGjNEgwFS2LfL6SF2xYMFuAbz9+jXHvn3R4gNAcJDy/+efU1blz507Fvv3n7WS9eOP97Rqt1zWXbs2tMqfoCHvM7lMCgqKrcpevvyAlexZDsMHH6wUslu0aDe6dWuExo1rWvqAgLlp0zGcPXsRgwa1srTjjz8OWtWZ46m8sWSvXp061RNjhWPuq68eFSAljYft208jL6/QMlak+sbFpdvto3Hj+pc5njp2rF9m23/7bWeZzzm+5OO/sLDESpbycfLEEz2t5saFC6UfcanPlyzZa+mjsWP7Wurn4+OGPXvO2B0vPXo0wqlTiWLOvPHGUNSvX6PaQNA+DcbEuz2ALd83Ri1dHAzKYijNSoTHarFjXz483AGDey00qN8fHXsNwD0/nUeiRwiOP9MRDRvUR25mDto89jziGvaDvzkT8V+8jF79OmPrP3sQNL4rStSFqHHahMjVEaIxWdk5qP3xHdAVqXB64iycPL4fy+Z/irzkOJAg06OjM7o04a/SkFFUE92fihWOGa4EAKkBbt8+VSQlmOzdG41p09YJbXDcuLkYObILevVqgoUL94hBz+UQv0AEQGpOBBwCId/16tVYgAzBt0mTmujd+wMcPPgBnn12ruVdx471cOjQOTEYuOTOyMjH1q0n4eHhhNat6+CRR7rhoYdmYsqUezBz5iardKyjPC3rsH17pNCuCCysA0GcQMqJJG/L8eNxePvt5QKwP/lkpKiflN+cOVvRpk0d/PXXUaHdvvhif3zzzQYxyAoL9ZVui7w+993XQWhUbOf69RFCC54+/RGMG/czxozpZcm/uNgAeflffPEw9u2LsZI1ZSJvN8FGkjU1SHn+L7zwi1WfcZtDkgllJS/72LH4y2RPmbC/Hn20O779dpOQ0d13txH9yr4zmcyYNGkhLlxIx6uvDrK0g3nJx4et/G3Hkr168XtPUOCYk4I0HuzV98CBs+X2UVnjKSbmYplt5zi3HY+sh+34t5WlfJw8+WRvq7nBD6Bc7rNmbbL0EfOW6sePcnnjpW3bMAGAWq0KL700EA0bBoq5Vh3BPgAKZwMKHP3dGxpzkTBYqEz0CWjA9sOu6N2mBAfNz+Cxx6fh+J4FaLFMAzWKUPjJQ4g4dhxOzgSD1pg1azr6duuFH378Cb9k5OD15o3R844eiItJwkMP3Y+vZ85AcHAwhj8wHF6TOolzv+dfnA3v2m2RmxCB+E3dEJPqhLAa2aI+lmBWoemjRVcEgJs3n8DkyYuwfv0koVK/994KMVm4L7hmzUQBLr/8sh3jxw9EZGSCGPRarVqo94zHZQGXFwRJfoX//PMQ2PmJiZmoVy9ATKTdu98VX3PpXem/vTBz5kbccUczoWHxK8/lZkCAB55/vj+GDp0mtEgCq5Sub9+meOml363SZmcX4tixC0IUBC7e08L6cfnOfOVtYT7nz6eBE2/KlHvRvXtDkY7PmZbLwC++WIshQ9qKvw8ePIuvv35MDMjKtkVenwcf7Cw03O+/34yYmBS4ujrB29tFgGJKSo4lfy435eV//PFI7N8fbSVrAotcZtwqkOTCJaI8fy5JL/VZIqh9SDKpU8fPquyfftpqJfvx4+8UMqFWzKUjNVF+pKg1s1/ZB1yeLly4GyUlRqEZSnJiXvLxwS0T+2PJfr2oKc+bt1OMOZbHD5Y0HvgRk48Vqb7Uzuz1ET8UZY0njuey8iLo23sub1/duv5WspSPkyee6CXmgDQ3uPUh7/P168MtfSSvX0XjhdsUR49eENs0lNPGjcfQvXsjDBvW/qoxsJw9QBMURhWOz9dBpTTBKIwgJhgUwIW0AERHJ6FfZy2aPJaLqH0r0GpJEYxQo3HcbhxfPFPQVd597x08OXosps/4CtO+/ALeI0YjffE8jHtyDD77/DN88uln+OTDj6HQKDB8wqPYojwNvVKB2BdnwK9mRxyb5459h/MRHOiGkCBej6kXXmZKnSQo0OSxPCjM1hvVV/Jl4LKf6fiVJ5gwcEOc2pVt+Pbbv8VXbvTonpZNcmoz1BAJeFwecRBwI71169qQ3snzrkyvSekYtyppy2pLZcpjHH7NnZzUQhbV2RapfHn+lalTWe2Wy8U2D3t9Ztu28sqW19G2LC5vXV11VnKyzasqY8m2XuXVv6w6l9dHtvHLk1tl+kIex944+f77LQgJ8bGaG7Z9XpU22hsviYlZiI9PF5r51Qa7AGhWlCD59H5k7BmMIn0AXDWJMCqLhRv8IujgbDLjTEJtDBy/AbHRR9BkQbbg56kUxfgkOBsvvvgyVEolfvjhB7ipFXhzTxzy86IR6JyIyX3HoqAwD08//SyMJhOWLlyAcUdnCnAlGTpm4rfwcG+GL55yx339NEjO94O3VzJUvATErILJoINKrcffmaMw/qU5VjK4EgCsihA3bDgqot95Z8uqJHPEdUjglpfA9Zob3Ofm1kp1BPtLYPD8rhExv3hCr+Kl5JdIKApagBV6FJlUWBteEw+NmYZGv5ECQ+1JCY3ChPndPTFs6BCxxDIaTDBqjNAZnJFuzIFOb4aHh5ug1kx5dwpmFW2FUWh2JnHXSOwrv2LN0llo47EQRlUBMnICEOCWIowv4ggJnbHyQPjDaVD867hTEsa1BsDqELojD4cEHBL4b0ig3D1A7gKe+tUTBnUelCZafYlRTtgX44WODdKgNBtwxPwGenftiXrfJsCk1AiytNpogFZfglamWLzz6BD0adcaRq0TUhOSEBwUiGKVAXsP7cezH72KYi8lMn3MKFGYoTPSHZYRca/9hly9Elmb2wovF4s26/HQACeYTaU0EQaNUYFGo3NgdhCh/xsjyVELhwRuQgmUuwdIH80L32+M1mEXxH0gKpMGkRk+UJpy0cC/EEqVAg0eyUX6+f1o/vFeZNBjtEqJbxoXYuyYMQgcPxfFKjPebKbF+6eMcD3/N/T1IrH1kdkY8MtYnmdD2te78f3cnzDpxE/ikiO3Yi3OTJ0Dd9/6OP6Lu/A6U6R0w7mzWjQKS7OI+M9tWkyZky8AUh4cGuBNOApv4irfTsTiW5Eobn8P8F+e3tF57lAbC2BW0QFBEeJSPHEy3gkD2mQiq9gLPcYmICMuHC5BbeD52gKhJYpjc1BCV5yHZ5xPY+KUjzBzzT7MWvUzBrZzxlfj3sH0j6bh+4sbAT8eZVOW3jCnKkTaZ+EwZURB51UXS79qj4b+EVizCWjZKhBhAVwGm6E0qWE2KdD48TyozNaGiuoCQNIs5ORLW2IvOXe25GQOEFrlwsMvoFGjIEFipqVSqVQKyx7R5BMAACAASURBVJiLi1bwoCSiLAnR9kjKV0silhNWOUltCbgSoZjEWNt3chIuqTYeHs7CECPVm8aA8kjcEjfMHsmb+Unlk9snJ5aTkmRLNJfItGlpuVbvyiLvSmRiW6KtbZ24NSPvF5KupTqx36R8KLvy+sIeqVpOnKYcJNkVFJSI/PiM1mL+zfJsifE0xpUVT04GL6vvypKJnIxcWflIRGh+m6T05HPKieLSOCF/kcYhBntEdXIx5cRsjgEp32tJdK7o22oXAI0KExJjDyJ3Wy+s31qMQb2dkV/ii4C+K5C3swcMBnc0HRUDjdYDWUl74BLcBYbiYvhPngejygkGFJW6u1e4AooSUQ/XuI3Q1IqEUWWAkldrCg4fL1w3Q2EyI/6DXXDROkOfdx5O7kEwFRpxcFEYvJGJc34/IDBlApQuhdh6WIs7mhuwt2QynhxbyuWr7j3A+fN3iUErkS9JI5ETe195ZZAVSTcnpwBRUcliQI8c2RkffbQKS5eOx4wZG6FSKRAbm46uXRsgPj7DQpTt3btpmSTl6iARywmrpAwkJGRYyNKcbBJ5u3PnBlZE6tGje1iRcElS5WQgh0si+JKvJif0kkAtkXYZf8eO03ZJ3ny/ZcsJS/k8zSInlvODIf9bTqYlHYJAJpHQbcnktMBKZGhboq1tnXJzi6z6heAqyYQkdCkfWhrLI3TbI1VLxGnKTt7nzz57B86cSfmXouMuQIB8Q9JF5MR4sgrKise8yus7W2K8nAQuJ1tXJB+JbM2jgRKZmR8J9jWJ4t9/P0bwH0eP/l6Q/gnocuK/LVF9wICWVmOENCgp32tJdK4yAJYeuDXCTLuHpgTHf3dDapYrLuS2wqg3t0Fj1OPoAk9EX6yJ+16JwJNvvICoMztwQqGDItQT6V/sxbHkbAx79yskutcRd4iYTGrhKl+T9DcUoWeEm3yeEKFhxTfPFcsmf4fWoc0Q8HIXaFPy4GcyoEVwB/z+xRdY+lkPNK11AQ2Hn4XGxRefTu6PWroItKlfgKajcmDmTe1KXhBc2tTq0gBJACVfUCJfkockJ96Sk2ZLTt69+wzCw89jwYIXMGzYdGze/CYiIxOxc+dpQeQk144kTomoPG/euDJJytVBIpYTVkkk5cSRiMGsj0QoJjFWTs4l+ZhBTlLl33KyOLmKtmnk8csi1crfywniBw+esyLP0ronJ5rLybT16weKs9sSCZ0TUk7e3bXrtF2irW2dSAiX98vq1YctMuFJIIkIX1Ff2CMpS8Tp++/vKM4aS31Oojs/lAQ48jYJgHfd1VrQpuRt4fuy4i1btr/cvmM7K0u2rqjP2O9PP/2ThczMv597rr8gik+ePFQcF2zffipee+0uMbY4X+wR1Tlf5OXJ87UlOnP1dL3CZRogTCX4ZOG3+PTAPLQ1BOPLDtugMunR7PFscdvb/B8eQhvdEkFJMaqUePsHI840DcF51wBoUgtQEuCOR3264c+L/8BgcELyrJ28Kw7dn30L59MSEeQVhwM//Q0uXH1e7gIXhRJesWqkBhejKDMXSn8tfPKKMCQvG08NToLRrINGWYyVu1ti8neHxR0kUT8Fo0SVgy/iR2JtZiSert0fH734frUCIL98hw+ft5Avz51LtSLenj2behk5+cyZJPFV4zKFx9m++eYxSz/ypAK/igQSiSg7alRXXLyYexlJuTpIxHLCatOmtZCYmGEhBgcGeloIxQRoOWn4xRcHWJFwSVJlkJPF77uvozjfKxGNn3uun4V0y/i2pFo5yZvvCSoSoZnly4nllLn8bzmZlu0g/0si2h4+fM6KvBsa6muXaGuP6Cv1C/tEqhO1eYlUbUu4tiV02yNVS8RpgjbJ8lKfkyhOzYkgTxI8QW7o0LZCnnIiMkH+xIn4y+KxL+Sys+078lTtkcDlZGtbIrI9+fDDIJGZBw5shbS0HEEUnzlztDjz26/fx+BqiJo7TyLZI6q/8MIAqzEiz9eW6Hw9KWaXAaBwbgADajzfGb6J57B0aD6UShVJMShSuSK/3VqMmvUkdEYt3PNzUWwyIcPFHWaFC1wKFMjyNSFx+nYEvNoNCqMegVmuKPRUYVBIWwwIG4hCXwNe/uV9BOnckeSSD73ZhIzpe+A1sSM8Y43QB2ihMOjhSlKuSY9iTycUq02YPWY6Cv8chUZ1smBWKaAyAEMXq5EV1gRJsw6ANw9XpwZY0ReoPHIyl5/cxyorXClRuaokYpZdXpqqEmOvtN725CiVb0ssL4toLrXju+82X0ZCt82/KkRb27RymVQHqVoiTpcnO25H8Fw0wam8II9X1b6Tj4MrkY88fUXjsCp1qyiviuZgdby/DABNZsB/QmeYjWaoUw1ogQIE6UrwZKdcbIhwwRyTP4w6M1wy9cgLUEKTz7t/lShp9hV4E7AhYh1clFthcjfBYCjB8Y/+RuN3+sEz1xMps7Yj+JkuyPXMR8y7m9HwjTth1vCEiQbFmS2ANg9CoXaG6/FXoOcl664GaNOMMHnoYCouwBSXQnRqlo3Z+/2Rn6fAXqMz8muJy0mQ/VmpY9TqWgJXh3AdeVQsAVvybHlk2utFtK241o4Yt4oELgNAvdGEB955Crm5mThZmIIc9xKseWIahs15FSqDCqZUHxi9U8TF6Iq8EkFKdvH0Rrr2GXzeIAshjcIwdvV5dPfX4KhzIJJPfw03j0IYUjOhvahHTk0tnLxcYcpxg0/Yk8iLOoX/9a2PhYficcbsjbNfPY1azw6AQp+L/PxcaLxdoVYpgfQgFAfFQaXQYMHDn2LkwqlwKTajiUswfF29sWjq91CpVA4AvFVGpqMdDglcBwlcvgdoMKJEpYLnhIXQJc1HscEPxlr94R0zG4WeYSjSpMDH6SJMZgUMzsUwqtRQF2tQonoJrzQ2Y/KoB/DHnj34YMF6bP/kVaQpNBj59sfIaHk3ioxqOKtMCDuzFRoYcTQxB+fmf4LU+DhM+Gk5TqYZkFbiArXbQuQrVVAo8+FUrIXCXIzc3DrQqNpAmbYFefWfhDp2M3TOqcgLfRZF7w+FSnN9l8Dsm/8qL4quhbjHMmHCYOHua/fuKLHfxGX74MGllx85gkMCDgmUcSlS6VkLA7JKgMDJC6Hk7p/KAIVRh5CwWig8Mxk56iLoCjX0ZwrnIhOUaQZk1DRCpVAjMM0XUbq6CGk0DK+0DkD4gunYoWmJQ99NQvDEX5E+bTTuefV9nM3IxqP9++CHeBVSYlajUfFJxPnl8eQ/3BNNUAVoUKxSoaS4GHo3JVz1Kjg3/ByJ55IAnghRcldSj+QPHkGAzGnBtV4CyzlVcgea3OSW89fkvDla++S8MFrE7HGgykon59zRC5D8bxpcbLmE9B7yzDNzsXHjZAwY8AmWLXsJQUFeePDBbzBuXD/hmYUcR4YmTYLFpry87uQ8EtxpjSPthM4duJlP5xDcz6IPQ9JZriYQmCUeGTfP7e2ZSmVwv2jbtpOChlHdTjGvph3VkZb9RdoN989oDKGsnZ0vd8RR1bKSk7OFAaZDh7qQ/2Y+5N6R+sO9RXp7IfWHH0l5PCkOxwvrRnoS+X5MJ1lqOTbUapVw6kvKDS3zUiBNqZRe5C88LNF/Jh358hnz5Ni62nFUVZnYxi/DCmxC2Nj3oOk8BDlQw0Njhn7fOpyYNQkuUMN5UicEpesQNXcL1HRMoOAeINBr1J1INGfjzII9aHFPF6TVUqBAo0VOoi9cO08AIvci3zMILhfPoaRJd+iilsDZ8wjUBgNcY4HolQfR8oke8M1xw+YVa8WRXx7yIKA1HN0biQG5yP38IPRmJZo+/RbUXYcj26SCm9kA456liJn9kYh7LQFQzomi09Dp09dbHGjSrx6BQeKoEfDkjjHlvDAOGnscKO5zydPZ8rrYPjlfjNZpW4ennFBPPPEjxo7tI/h7EREfi36nPzu6oOLgPXs2BQ8/3E34OJw9e4sV907u4DQpKQsPPzwTW7e+JfIgh48+61guwZAuigiWWVkFAiBJcCWJl397eroIYOMkI+DxX04gyes2Lb6kbJAbxzKZhuAu5cu0LL9Bg0CQYkQiOT3scFIzLsGf+fJfypt5y9Pww0BrK+vBeDROubs7i2fsK6munMDsE8qFv2mpl96xrsyHTjhZBiktBAnWif/S/RXLZ2BdKQ/6euQHh+1gPemqizQkls+6kJNZs6a3kBPz//XXHejfv7lwCjp8eAfhlp90E9aDebBNzKdFixDxjPkRtGj1piWezgFYNgMt5HTXRUBi/bgSoI9Dppd+s58WLdojxmBJiR4Ggxnt24eJNsvTrFx5UMShI2CWuWTJPtHHbBs/QpQBP5Zz527Dvfe2Ew4KOJ5I7GZYseKAiHv8eDwaNw4SACiVyzwJqgRAshJuVLgcAHn7mvAFaBJ8PRLseK5DAAs9UlE/VJqhNilgUsg89PH+XnFnSOmNbQdP7MfjH08GXIE5Yz9Ct/YdYVbQn2AxjkYfw8gPxkNdbMKsyZ+jT7PuMKvMgmbDPIRXaiXzKxUL/y1RGqGlk1aFEnqFAlozxFWdhF+T2SgMMSJuNTlKLKtD5NwlOg2l41LJgaYtR42+yuSOSeW8MA4YyVGkLQeKk0KezpbXxYEt54u1bh16GZdQ0gCXLHkR/ft/giNHPhK8Mzol7dKlvphQpF+Qk8YgWV4lfp30xeYpENIlpkxZgk2b3hBxWXf66KNvPGpjBBaCGCcI79mgtsHBTd4kJzlJ2PxNvh+9ThP0HnigkwBNUifo6frpp/ti+fL9/070fOEdm/kSeJgvAYvOPzt1qi8mO+khfM7Jynik4TAv5s3+l9KQo8fTEiSgs26coLz2gJPu5MkEAT6sK/MjQJCuw0AiuvSOgMu6BQV548CBGKGpSflTXtHRycKCu25dhHjOEyh8znTbtp0SbSJ9hDxQEoj79m0mwIuyYdmMRwBk3QiuvXs3weefr8Frr90tZHzXXW0EaEgu+Ekb4geIcnv44a6ivuQG8j19GfID161bQ4tGzdMblBuD/Pfs2VtFWdTqOGklP5HyePI47EeORYIbVw/84BNoCYDkw1J+lBk/UvR3yUD/mozbokWokAU9Rs+fv9tSbtu2dYTcyJW8UcHOSRDpfO0ld/MEOyKgwqwSy2Lez2HtjFkB4axFQSDjeTj6DiSbWgGNQgWDwgS1SQUjfQsCUPMUrx4wmU3QqNX/ngopVftKz4dYB0Ityy39TykuaOJJEj6n70EpxbUEQDl3iU5D//77uMWBJr/O1Ewkjho1ObljTN63wQFNoOTAl7hVthwogp883aJFe614XTxVIueLld5XYe3wlGW/8cZisQSmk0+CRIsWtUCPynQ8SqIvNYlp00ZZAFDOveMJGMnhKifozz9vx5YtUwSILl68FyNGdBZcPwIgNbZTpxJEu8h95KRivIiIWAEEHNxMwzpQu9m06Tieeqq38DdYu7a/AIW33hoG8um4LCIxmyDKfPmbz/g/JxDBi0D0zz8nRXl0oKrRqAVwcVnFyUSNSEqzcuUBAQjU9hgIpAQDg8EktC1OYtaVbScQ0NEoNUB6BpfeEUxImOY2gaTVUuNmGUeOnBcaIHlrLJvPuOwjj5CnG9hGPuMpCMqcZGc/PzfR9126NBBlM/+vv94gNCh+SAgK/DjRryS192ee6Ss4iWwvP0x00kq55uUVY9y4O0R76c6e5XDsc1k5ZEgb0V4CJ5WJ/v1biLHK39ToWDbHBbU5Ln0Jqp071xcgzX6T0tBDN+OwPyjnX37ZJkCXY1Ti6vFjwX6ldsj+qVHDC82aBYvyqdUzLrVFnrwhB5SHCaQ82cd0LHs9eX+2QHu5BnijoPgmKdeWu2SPo1YW90vihbGp9jhQ1c23Y1lcepaeRba+QlQSeVncO3vdQe3FzU1ntXfDI1CPPdZDAHdZQbpnRiwQ+OFUKMQEHDy4ldDieB6YgMPtA2q48iB/Jv2WyiOgMUjObKW8bfORyq+uj6OUv9RXUn35XFqa8mNIsCmrTeUNdYKCrRwrki/zq2w5cv4qfwtdhQsupbVDYKmOtnxX23I4tvjRKIsXK8W1TSPFPXIkFs2b17I7bq4HJDgAsJqkfDNz1K627tws5xJO8qZdTSK1m831Lu9at6ei/G+39lYkj+p8f0UAeCGjCDEXC5GYVYLE7GKUGOQ39lZn9W6VvKrnAhd70nDSKBDi44QgTy1CvJ1Qx696vOXeSOlfuHBBaHb02KJWq6HRaKDT6eDk5CT4no7gkEB1SKDKALgtKgu/7EqC3mjth686KuPI4+oloFIqMKCZD0Z1qr6rA6++VpdyKCgxIu5iFpKz8pGRV4ycghLklxhQYjCDJHwujwbWVSMzMxOHkxOQQKuy2Sz+V5vM0BhNcFWq4KXRIcDZBcHunvD09IS3N40bPgIwHcEhgcpKoEoAOHFpNJKzS11bNQ92RYi3Dg1rOMP5XxKyVCj3FESw/JBMG9Lj0giy16WWX0uQ3luDbMX5WudvLz+rokQ9LBW+VAN53f/9XVE6myuWL7XPrhxkNayg/WXLqrTexQYgKc+M+BwzYjJLn3k6qzFrVOkNcDcimMxmHD2fhlMJmYhNK0BKvglZJUoU867VcoIPcjC2nZsFAHfU8Ss3Pg1xrnoD3IoN8CjWo5bWGY08fdCwRhACA8ldvPm14RvRf7dLmZUGwE/Wx+J4Qqk17ZX+tdC6luu/IHYJrEo3o01i6XJp49v6fVnP5cKuSrrKlFdRfSp6f73re7XlbYs1YfuFUpkPbO6LRzpfP01wf3QKDp1Nw5m0YqQUaWx8dVduSlUVAO3l6qw3wregBHVUWrT1rYEWIbXh51c+mFauho5Yt5IEKgWA26Oy8OP2RNHuj4aFIdir1NOJ7WSVP7vS92Wlk6xtVQWH6qiPXKsrq7322nml7b+S8uTy4e9CA/DlvlIQnDQwFC1rXd2pDXsDntsgm4/GYd+5TJzNhiCpX22oLgC0rYdnkR61DUAnnxroWrcBvLy8rraqjvS3gAQqBYDvrz6PqJQC9G3shcc6l/KN7IERnx8+HCtE07ZtbXFiQK83CKImPdzyPXlA9BumUCjRvn0d1KjhIVjtfB8XlwH6svPycha8K7LFd+yIQkREHIYMaYWBA1vgyJELWLOGxFMftGwZImgZPDqUn1+CoqISQTGh48yAAHds3x6FdeuOoW3bUNx1V0u4ul4O3leisZYHypXRTO1puleikUrlyUH3eKoZq84o0LCGC94eUqdah+qu08nYejIFkZn0zli9Bp5rBYByAXgU6dHYrEb/4Dpo37DU36Ej3J4SqBQAPvP7aeQXG/HhvXUu0/7kk46EyhUrDmLhwr1Cmo8/3l0w3rmxzaMwH364CvXrB+DNN4eK9yRPnj6dJNjwfP/xx2sEJ+juu1sJz8mnTycjP79I8NcGDWohWOh798bg6NF4dOzIs4su2LXrjLAKSj74uAe+cmU47rmntTgaxUuU/f3dBCgSBMPC/MrUXK9UY7OnscqHU2U1x8v3EO3thVo/LwtM+ezrg0oolCr8+Fijqx7ducVGrNgbg92xBcg1XDsr7PUAQLkwahWUoKdnAIY0a+XYL7zqUXLzZVAhAKbl6fHyojPwclHjqwfr2hgrrJfB8+btFu/JVOfBaIIZWe0NGtQQh6//+usYRozohD59muD333dh376zaNky+N/D+UXifatWoWIfkaRhMsjJnN+zJ1poc8OGtUNkZJKQ8kMPdRL/Ms1PP+0U5Y4e3U2QfqkdDhjQDC1b1sK8eXuxefMpdO1aD+PG9UadOqWHteWgUZ4GWJFGVtH7a72nKZUv/1dq309HlUgrVODLEfUR4F62g9aKhixpTot2ncHB5Otj9b/eACi1n0vkHs5eGNm8DVxdS/e3KwrJyckVRXG8r0YJ0KhV3aFCADyVVIAP155H40AXvH5n6REXe5oKj1oRoHgxEI9ncXnLs4FbtpwSZw3JOudh8BEjSs/+zZmzTQAktTTpPQ9k9+jRQCxbeY6Qf1OTGziwudAA580rPd7z8MOdRX4bNhxHVlahOF7Eo0Y8iM7TBcHBXujfv6nlOZfV9jRAe8tZ27ZeyZ6nPQ2xvG0EqZPLK0/+zt52xIKTSsTlKjDlrtpoElS5SS2VTeD7fXsUIlKre8iVn9+NAkCpVu7FBvR09sSjrToI3mF5gVzFrKxSJwSOcG0lQGt+w4bVz2qoAgA64/U7a1WoOdHN04cfrhYHu996a6i4WW379tNi747AxMnKZfHatRHiIDWBidoLD8pL7x98sKO4WpJ7gtQEd+48IzS7++5rJ7S6n3/ehcOHL6BjxzpCQ6QbH+4HLl16CAEBHnjllX5YtGg/wsPjRPyGDWuIW9latw6xqwFWpMlV9P5aa3rl7bnKQVauCS6KVFcZAHOKDJi79TT2J90YcvuNBkBpGnsVGzDQMwAjWnewO7MdAHhtQU+e+38CACcNKF8DlCYpJyGDdPayrOf0BsLAA+Flva/IGsrzhYzD41eSBsdyS58pxb8SGNh2kz0wqYzmVZZGV146exqgvE5V1SwZ396+n7y8RZEqxOUqK60Bzt8ZjQ1nCmDg5c43KPxXAFBqfkixCQ+FNkCXsFKPKvLgAMDrN0j+MwBou3dWkWZU0fuqgpG95aocBK/3np49MKuMNbgi+ZS3x1cWuMrzW3yaGmDFAHjoXBp+3xOHi0Xq6zei7ZT0XwNAqZqdzFpMaNcNWu2lvdSqAuC+XAcPsToH2NhuNa86uyotgV/rX1pgWdqZPc2oIk2uovf2NKir3UOrzvpejeZYUfvtaXtS/cvTBBef1iA+r3wAnLHhJPYk0EHZfyP8VwGQ0vHSGzGyRm3c2bDU392VAOBTzUv5tI5wdRKYc7wmrisANqrhjEkDapZ7woMcvtWrjwgeYP/+zdCmTW3h/420lU6dwpCZWSCWp3ff3RJ16viJeKtWhQvOXrt2odi375zg+5EXSM4ejSjMs9So4Y3AQA/BAVy//jhCQ70FB9DFRSM4hDS6MNAH2bp1xxEU5Im77mohrMcREfEiDV0N0VhCWk6nTnWEjzwPDx1CQnxAP3sSqFSVF1gZTa+8PbyKeJVysC7L2mvvI7EkSmsXAI/GZmD2jlikl9x4rU8+Ff7LACjVswucMKlzLwcAXh2GXVXqGwKAr/UvvbHd3p4VnULm5hZbOHvyv6VJvnz5QZGexo/jxxPQvXsD7NkTI/iA7drVEcD311/HRTn3398OK1cewYoVhwWvj5bdY8cS0L59bfj4uGL37mjBAezfvwk2bjwJXlZOl+SkvOzde1YYTpo3D0ZkZLIAWPIG//77lLAs33tvK/Gb9e3Xr7EgU8u1sapoiPK4VUlXXnmV2eOTxykr/tIzujIBcP6OM1h7puiqBuC1SnwzACDbHqQ3435XP/ipK08v4hK4Ig1w4fIzWLfxAn7/4Q7w910DasOjkhSmeUvOYNe+ZDwxqhGen7gDa5cMRoCf87XqKrv5Llt1Fpu3JcDNVY2H72+I5k288fe2BLzz8QG88HRzDLsrDO5uV3fnyQ0AQCdwCVzenh0BjwBH77H33NMGBoNBABi1MHoKpotycv9GjeoseIEExREjOuDAgfPCoy69yT78cEds2HBClMM8aC1eu/ao4PXRqSepLyNHdhTvN206ieXLDwtnkGlpecLC27lzXTzwQDscPBiL8+fTBTXGx8dFPGNYseKI+HfYsNYCAFevPgq93oT+/Rtj0KDm0GiU5Z5llu+xpafn4+LFXFEXNzet8PSs1ZZezVnWR8KepibXICUDkj052+4Zlhd/WbSTFQDyzueP/4zAiYyrP7J2rWbVzQKAbH9JUgoGKF3RJ6xBpcRRGQBkv4948m+88lxLOOnUOHk6A0GBrohLyEPn9gE4fyEXqWlFqBPqLlYy23cn4rUX20CnU2LDljj8syMRH7/TCW16LsOR7ffjh59PwtmF3nWK0baVHy7E56FjuwAkJReItCHB7giu6YLV62Px6XudERWdhYSkAqSmFyIs1N0Sf/+hiwis4YK//r6A/03pCP69ZsN5DBlYBwWFBkuduncOxNadiVi3sfQ02KD+tfHPjnj06x2CN/+3Dz9M74lPph8RAM+wbVciki8WIjio9NZCKc8eXUqVLXvhhgDgxH5BZe7/SZNV0vhIPaFWl5aWA94rQQ4ftS7Gmzt3h2hTqfWXhOaOAoh46Q2Pyw0f3taiAfr6ugqAk3h9vDwlJMRbgCatvxs3nhAaHDXATZtO4dChWLRoEYwHHmiLrVujhCv07OxCcUzuwQfbC/D8449wUb6kAebllaB9+1Ds2XMWnp7OQhu0Z2ixBbAjR+IRHh7/L7XHE61bBwuwl0JVQNAeOF6NJrg8hgCoElZgd50CX6w/jYvF/60lr+0Av5kAsCD5Igx5+eikccXIJq0qBMHKACAzOXAkFdO/jcD8H+/A93NP4lRUJkY/3AhtW/ph174U7DuYIj6y48Y0xYQpe/DNJ93Eh7ssAPzoy8Po3T0Y02ZGwMtThxHD68HLU4sWTX1E2maNvcXW0Mat8Vi/9C4cDE9Fbp4eR4+n4/ipDDxwb2n8Q0dSodWpsGL1WaxdPFi0dchD67F64SDs3JtsqdOE51sKAFy6MhpvT+qAwABnvPvJQdzRKxhvvL8P337RAx9PP4KFc/qJPB5/biumTGwrQPGnGb0teVYkzBsGgOVZLUlKXrbsgNDGOnQIE3tzW7eeEhoa99v4nNw/Hmvj0pd8vqNH44Q34bp1/cRdAiQvMx9OfLJp+C/Bi7w+ghk1uiNH4tChA717uIszw0xDMOTZ4aSkHLG0Jnl68ODmIt5vv+1FREQC2rXjnqFW7A8OHdpSgOSff0aIvUmSpO+7rzVq1vT818V61b3aXO1eIDu9Knt8FcVfHuOMhHwVhrV0xdqTmSgyXbsjbBUN2Mq+vxkBkG1rBA2ebWmfM8g4gz50vQAAIABJREFUlQHAi2mFmPt7JO68IwRtWvrhs6/D4e2tw8Ytcfjxq1749Ktw+PnqkJNbglEPNsT0b4/izQltEVrLDb8vjhJL4Hcnd8Ad96zCtjX34MdfTyLA3xkHj6SiTQs/pKQWYMyjTZCXrxdp/XydEBrsjiUro7Fm8WCs//sCMrOKkZiUD39fZ0v8+UvOoHaoO+b8dgqrFw0SysvgB9Zi44q7MfXDA5Y6vf9mRyz+Iwb/7EzEjE+7iXtYuMIiwL75v72YNL4Nhg6qY1kCfz/3BDw9dcjOLsbohxtb8iSg/+c0wAl9rV0rVVXDKSkptTZKjWN67tMxSO7UyzrYL3/G31Ia6QI4ackpaW50vsDAuwqkOpbFG7SnqVVmL9CexibvtPLkczWanVR2eYYVxiEAnk3Lh6aSR7sqC1LXMt7NCoCUSS2TEq+06gSlnZsJKwOAzIfzhFspFQVJSZAMeGXFpwbI5WS3ToFijhGMOP/spd13KAUd2wYILZT/SvErqsvVvK9se+VlXHcNsGGAEyb2C6zQ319leW1lTd4robbYW65Kz69Ffa6WZ1geeFZlj6+sfOR7grPDDSjU3rg7V69kUtzMAMj21jAp8HLLjnBSXg5glQXAK5GbvTQRx9Ph7aUTGuKtFG4IAE7oG2Alw7I0HLn2dC3e2wOPKwFPeV5l5Vuehngl5VVW6ytPs6tsHjvP5+NwgXV/3QwT4GYHQMrY16TAhBYd4KKy3m+9EQB4M/T5ldTxhgFgZTWr8iZxVXl2EjhdreZV1XKvRXnVucdn72Ow63w+Dt2E4Mf23AoAKIHgay07QifTBK8GAMu6dlIOHOW9NxrNFp7r5ddcXnonj1cZULIXvzL5SDhSmXLKinMDAFCHV/pc0ijK0vSki595OTQDScz0v8c9O3qIofB5eTL9/NHiSsJzTk4RoqNThPWWF1afPJko3GfJeXkV7cnRuEKLMY0ZNHKwPDpSpYGETlLplov+As+dS0Pz5jWFMYWcQF7WTD+B9BfIeNyw5d5LReVJ71ke8+El1SxDvnFbWU1NArGqxi8rHfPYdyEf+/Ovnxv8Kx3A9tLdKgAoLYdfb90Zin+dxl4pACYmF+D5idvxx7yB+PjLw4g4kS5oI9M+6CrEuP7vOGGsqOHvgqAazvhy1lF07xyEpx9vgnWbLuDr749h0kutUVJissQb1C/E6p2vtw6ffROO0Q81wp19Q5CRWYRRT2/Ge290EAaT2LhcPPHwJeex4cfSLPFr+F8qk3vttYLdEHMuGy+Pa3lZN0efzcHiP6IxsF8I/lx7Dm9Pai/mXVXDDQNA+US11ZBoqSVFZdmyg+LER4cO9NbiLnz21a5delqDm6pt2oSI0yFdutQVQEXw4AkP0mcIQFu2RArLr62GY8/KumNHNBo3roE9e85Bp1OhR4/62LQpEnff3RzTpv2NkSPbC/BlOUePJogy77qrmeAKRkVdxEMPtcf06VswYkQ7BAV5WMqtyKq7fv0p3HlnI8ycuQP3399apK3IMGH7viLeX1XiH0sqwD9ZN9+yVz74byUAZLtCocIrLUt9V14pADLtoAfWCppKQaEe+fkG7NqfjHsHh4l8n5u4HU8+0kRYj2sFuyIpOR/jn22JBnU9xbhfvvosnJ3UWLcp1hLv22k9rN4N6heKz78Jt1ifme93P53Amo2xmPpaO0TFZMPFWY37h9YVZVLLk+LTciyVSZ7gydNZgvYixSWAnj2fg8IiAxYui0H/PrVw14BQTJy6B7261cSQgbWrin+4IQD4cm9/K1CSAxR/Hzp0XgiVLqyolZHTx8CTHMOGtRHurXgk7YUX+iAuLhNJSdmoX99fPAsL84VKpRTaFE90jBnT3e6JE0laEjjweNvatcdFmTVquOPRRzthzZpjgv8HKNCwob/QDAmKtWt7C/IyqTcxManiKB01USkeaTBlabe2YCy+vOtPWpURGFjKAZSDVlU1uyuNfz69CGtTvGBS/Ld5fhWN9FsNANnepiodxjZrVy0AyPxIM6EGJ50QeWr8NjzzRFP89PspTP+oq6C8/LnuPL74XxcxFn9fcgYjh9XDcxN3WuJ9/2VPq3dUPFauOyf4f9TKGPYfvohV686jZqArEpPzhab27uTSdwxS/NfGt7aU2bSxN1JTi5CWUYjP3+8i4k353z507hAo0hMgB/QNEQD42tt7hIWatJiqhusOgA38uQT2t5rcthoShT1p0lJ8+OFw4ZV52LC2Ij4BkBdjZmcXCb99BQV6pKfnCv9+5OxxKcp4dGzKExWxsRkYM6ZbpW+XI7n5nntaChAkn5Dh7Nk0QZrmcpgAR7AluLIc/jt4cDMcOkSfg6lo1ixI3FtConVZIGZvL3DDhkgEB3sKniOX0dQAr8ceH9sn1xx5XcGCaDWKVTe/pe9WBED2VzcnT4QE9arwKFxZQJCVXYK7R67DqgUD4ePtJLh9T49uii9mhAsu4O79KYK75+ujQ16eXlh8nZ3V2L4rESV6Ew5HpOGOniTpu1ji8TjajB+PYduuJPGOFJlmTXzEWKZWJpbRXQLRqL4X1m4kN7BIlP3QfaVuwXjCRIrP0yVSmes3xaFf72Ds2Z+MiS+2FnG5HE5KKQQ5jjwWt2h5NO4ZHIb5S6Pwvzc7iVMsVQ03BABf7l0KLmVZd6XnS5YcFMfO5JucBMChQ1uJkxgEE4INOXpS4JJU2nsjYMn5e/bKk2tpti6jpLJt6ynxjWypJvIyKlNeWe3ns/KWv1XV7KR6VKRNMt6848XIUt8arpZuVQBkP40MG3pFAGgLDkXFRjjpVGIZKnEA5fw+Pqe2VZYxwh6vj3ODICjtx8m5eWXlI4/PMSqVyboWFhnh7FQ+j5HLYS7LrzTcMAC03QOUgwm/HjzjS4cEEgjxvWQssAWXivbYrpRqci2st/ZAtaI9v+rc4ysLnFefykWs4ur9ol3pQKzudA4ArG6J3pr53RAAfKnX5RcKycVrTzOS4lyL92WBgj2wYlwC0r59sejcuU6l9xjl2qZteVXV7K40vlwjlPI4EJuD/UW1bqkRfrsDIDU0tVph8aZ+S3VuNTbmBgCgFi/1uvxKSbmmR0pLTMxFQWmhQYO0E2qEPONLVV1Of6GjgrKoMXQmQJoKDRTcz6NWSddX0qTnpUeknpRegFSAhg1LrZ7laaby98ePJwqKDekvzNvT00nsSfr5uYi7RVivoiKDMOZwT4+u+7lPWKeOj6Dp0H8g9zK5p8g4/FtuOLEFuKruCUrpK9Ic03IKsSzeC0ZV+Rf3VOOYuy5Z3a4AyP0xOizg3tiO3Ul4/eXS/bPbLXA/MfpcDvLz9eVah28IAI7vaV8D5MS9cCHDQmmha6mFC/cLF1GNGtXAyZNJwtJLAOrcOQz7958XRgpeVmQwmNGqVbB4R0ele/eeQ9++jYSrKlpv6bhAArHVq4+hW7e6IPWladMgUWafPqW3Rck1tbJ+89nKlUcxdGgLpKbmYcuW0+KWuqZNSyk0pLJs3BiJWrW8hJWaXmLoKYP7kzt2xECrVaNv3wbYvj0GzZsHYtu2aAwY0FiAoFxDK+u3PU21Mnt8ZcVZdKIIGZqbl+9nb2LfrgBIiygtpfcNCROODmjh3b47yeIe6mRkpsWtVeOGXlbup+TxKFeCSHpGEUJD3IQF90xMNmoEOFtcXi1fddbqb+4nzl96xuJ2S6NWCAWGXEO6t1q0IlrQy+gcge65XF00/9YvEW9MaIvwY+nC/dUn73TCngMpVi60JFde3BNkuzq0CRBeZuSutejdRnKJRb6hvK6sW1nhugNgfT9qgL7lngXmXp9EaWnWrKZwSsr9QHpyps8/UmEIWMnJOUhIyMQ997RCdPRF4cx03LheFmpMUlKWuAKTnl1cXTVwdXVCamoORoxoj1WrIoQG1rVrXaEh0gJM11ZlLS3L2gtcvjwcw4eXui5at+6k0DZDQrwEN7BHj3oCAAcPbiqsyNQEqQHSakzLNP0KUlts1aomwsJ8sGHDafTvX+oLrqK9wMpqdmVpkLb574jJwXFT6C2pHNyuAPjcqzsw4I5aFm6f1LmSyym5W6sXn26GQ+FpYplM91MMUryxL20TLqzoZ69rx0BBNyGfr6jYYHF5Zfs30/OZ5HZrxg/HMGViO4uLKjpG+OzrI7h7YB0kJObB21OHumEeIs3K+QMFoNHVFV1jSeVLLrSkPBn3w6mdhPFmwdIzVq615C6x2rf2t6qrvUF+QwBwfE+fcv0BEuS45GU4dSpJUESSk3NRr56/4MuR5sIl5r33UtM6KazCBDNqglyS8h1BcevW02KZS+2QfD13dx0SErIxcmQ7we+jxrd8OR2teghtrWnT0guTK7PHuGvXWbFsJm1l3boTgjfIpTT9E3brFiZAkfXKySnGPfe0ENxBUnPi4rLg5+eKAQOomZ7A3XfTbVek+DsmJk2cRKEmWJ17fGXllZFbiKUJPjDdYktfaaDfrgAYFZMlAGXkffVhNAJdO9YQ1lTJ5dTnM8Itbq28PHRW7qfk8ebOixSnPQxGM5o28sbI4fWFSy36ApRcXn3z/TGrvwlKcrdbLDuwhqtwUfXsk82w6Z8EnIzMEBrlgUMXhXOF2qEemP3rSdzRqxbuGVxHeKDe9Mfdwl2W5HKLLrQkV17Mk45cX3ymBX5fFGXlWuuX+ZEWl1g5ufrL6vaf0QBf7OFt11motBdIjYlg8s8/p9GrV0MRf9u2KPTs2UDsuVG1ZqAfvrvuai7AhqdGJGqMNOlJh2Fc7oVxiSxtDMv31OiTTKLWVFYDJEl7797z6NPnkhdfyVUWyyMADhzYBGbzJX+AfC9dv1kW0G7bFoNu3eqUG6cyml15mqTU7mUn8pGqLb2e9FYMtysASn1pjx5i69aqvL6vDhdWlXVRJc17eX3slV9evSpbnlTODdEAX+juZSV3e8s+RpK4ffwtgaKUmOkkY4Z80svf2z63t6cnr1BlNEDG55LW1fXSXQ7ydNRSaRixB0ZXumfHdJVZJpeX/7H4LOwqKj3+dKuG2x0A7fXrrerW6krH8Q0DQAnx7WlcV+t/r6L08nIrwyOsKL/y3rNzKrLGVodmV57mJ89/3kkj8nWlxxFv1eAAwFu1Z6u3XTcEAJ/vVupcszwQvBKNrCztrixQKE9DtBe/Is3xWu/Z2darspqglE6Kv+dsFo6hXvWOov9gbrc7AFbGldR/sNuue5VuAABq8Hw3L6sTHrZWVi5r4+MzxV4YKSp8L3H/yO/jLWq0pHKZSaMIeYA0dNSvHyCcEvBODz7j3h65dbbgcSUnPFgnGmJ4FrlJk0BxKoVusiQXVrT2Snw+GjLI+SNdp7hYb4nHPc3SEy6X3GvRKkyjiJwCI6/vlWiOZV0HQADk7Xrzz2hQrPO57gPtehd4uwIgLa0LlkZhYL9Q4Y7qZg2V5fFd7dWZNwQAn+tqDUq2GtnKleHiTl7e8ibdzCZx/8jvO306RYDQ7t1n4eSkFjQW0mTo/ur++9sKC29oqI+gynTsSFdarlYgWJ4GaE/To8uqDh1CBWfv3ntbCMstXVjNmrUTw4e3FGAt8floICHnb9euc4LPOGBAQ4SHJ6BmTV7Inoh+/erjhx/2CtpMy5ZB2L//AoYObWoxflztHp+99DvPZOCkqnJXL96sE0eq9+0KgL8uioJOqxS8PRr2bK+v7Nw+EOmZRRZuHnl7pVzBRPTsRh+XJeKqTI5ncvUq4ttJ8TRqJU5EZojrLemZhfna8vCOnkgv86pMXq0pXWPJ/mOdeZ1m8yY+Fs6hxONbsCwaBqMJapUSD99fv0pXZ5Y1pq87ANbzpQZ4yVWUtAyW76HRskvS8tq1x3DnnU0FoJHWQlIxuX+hod5WbquoJdITDE+MjB7dGWvWHBd++s6dSxeaIL20XO2eH626gwbx4vRI9OvXCBs2nBLaJ7VMusmqUcNN8PkIdhERiUIzvHAhE97ezuJmufPnMwTX78iRBEu6mJh0NGrkJy6v6dixlgBLe+B1JZqgfJuhuLgYi2K0KHa6NZwdVATQlQXAotR0bLr/CZhNJrR6/UXUvvvO0qzNZvwz5iVknYpC3fuHouWrz6EgKcUSVyq/+8xP4VqrJjY98ARMegOUWg28GtZDy4kvQO3sjM0PjUW7d19Hrf69rKq849lXxfsu0z+AdC1mRW2S3pfnDOGxZ7dg6qR2+PCLw8KxrnQdpXR9Jfmnb712iZtHyozExaPXFemqzJOnM/Hh1I4V8u242pDiPfLMZsHhYyiLI2jvqkxemlQW/9DPR2fhHEptZ74pqYXCacL/pnSo0tWZ/xkAfK7rJWehttoY/161KhxDhrSyACBPe0jcPwLhX3+dEKRlAiO5gdu3R6N+fT9BMn7iiS5YteqohYPHkyFcBnPZWZU9Qtu4f/1Fp6WN8fffUejTh45ST1u5sKL7K4nPt27dKUG8jo/PFtpnv34NLBpgREQSgoLcBZUnPb1ANJ/aYqdOITh3rpQk7e6uFXWtjCYogVxF8fefTcdR5SVPvJWdbBXF++u9B1G/1/2o3/tBnNmyCFFbFyEn8axI5h3aGM3uGoud370KhVIF/wZt0H3cNOjcvXF81XeI2b4C+qJ8BLfujY6PvY1DCz5BzI4V0Di7ocmgJ+HqG4Tof5ag3+RfLdVgHJVGi9YPTCi3apUFwJz/s/cd4G1cZ7YHAAECJNgJ9l4kSpTEKkpUp5pVbEu2XGI7ju3Yie3dTdnEm2w22ZbE+97uJrvvbV52s5tqJ7FjS+5W75Soxk6KvTewVxAEQbC8796ZOxgMARKkSBVK8/kzNZg7dwpmDs79//OfW9+Ic8+9Bs+YSMhcXJD11s9pv71FN5Hzje/BLSgAXsvisPZH3wNrm/b330H4nu3C8dnnqT/4NgIz05H96rchVyiw9p++T/smn0fs32Vzvhde+hpcNGps+s9/XVAA/NXvK+jzNGK00NCRdPpKwu4iw0mZKKfNI2akTIuXvNofgTo1rbQgDJIwsdn0doyxfeXFlfjyn5+n01sS4JVqBgmD++hog92pMok9FtMpMv2hZXwK4SFaQXPIGCCx7iLXVVLWh7f+K2tOU2feVQDoKPtr70UWW1/Z204ujGkDyXbCAPfu5YaUZ85U0nI4NsOglAk6m4W2Z5XFwMceCIn1hzO50RDdItlOzu/y5UZkZkbMqAOcb03wO2VjGHFfeN1f/eWPUXb0l3j4nz7DqR89C6+weAy112P39/9In7f6nE8oiG1/41c49eaziNl4ANqACOS+/SNsf+OXULp54Ny/voLYLYewYs+LVDdZ8O6/oLe+BHFZT9N9WV+kP7IfAcDUZ767oAC4/KVnUPXbd7HzvV9BGxGGon/+D4z29GG0p5cyPGcBkABd/g9/Av3ZbGz97X/cdgAkN8VsnhS88exNX+msVs5ZvZ2zekFnp8p0tr/Zfpyd2X4HhsAueD3TlgGK2ZYUVMTrUrboaD9H2kAp2Dnqz5nzEfflDFNb7PZiEJbew8qWbuRMJjrzPMy5zeTEOD777l4s2/kcbn7yn0h+6ttouPLpNADM+tZ/49SbzyFh9wsYaK3GxNgoMl78B3q8oiP/juGuFsokz//ba5DJ5Fj/8o8xOTmB67/5W6pS9wqOwcbXf4LqM+8sCgBm/vRHKHjz3xD92H4se/ELOLH/Gaz6xquoP/zJNABkN4mwxu1//G+BGRKmp1ubgkuvfgvu4aFY/c1XKQCSRSaXwy04ECtffwmhO7ZgsRjgnL/A+3yHOwaAMzFA6Qu8EDo9RyBlDwTtHe9WYnAzgTo7r1vp31HWlx330/Ih9GgXL/lRdfoPKDz8U0Rm7EPgigwb1kYYIAExF5UaQYkbsOGr/4zC938CApwZL/w9B4CH/w3Gvg5sfPVfMDU5gdKPf47aix8g+alvcUPg7/4OV3/9fcgVLnBRaRYHAP/9x2i/eAU9hSVI/LOXkfv9N7H32J+Q8/XvOc0AybUoPbTwS1pFY4bjIyMCAwzJ2kRZpf78Jez+6Pe49sbfLcoQ+G7HM0czy80049xiXtMdAcDX1k+f84K9rPMxL5WyRHtMz1F2V3xzWZu8vGakpITZHTZLmZZ43RkmeDvbk2P19/fj075wTCi5TPhCL+NmE4w9bTj2d4/TWJ2hq3kaAEqHsWTYTEBux3d+Q+oXcf5fX8GKfS9TBkiGwDc//QWNJxI2yQHgb3Ht1z+Ai6sbjSUuxhCYJCNI4uPqt/6WxgPVOn9s+D9vUqY21yEwu8fi2CAZGuvPXcKN77+Jzf/9U5T++y/uOwB0NLMcmYGOzSQ3OQmbGecW+nmV9nfbATDGlwyBPRy6rhAmRBIeTAdI5C5kqazs4CcdmqKGB0Rzx/zzyIxsJNlA/P6IKwvJ/pJJi8iUmTU1XfQvMS0wGMw0U0xMD4jnIEmMED0fWZg2j1h5ExlLbW0P0tPDp53nfJjabAxNDODzjfE52u9KdSeqNJxrzWIs7TdzkP2zbyB6w8PIeOEf0Hj1c9ReOIyd3+MSF43XjqL24mHK4thCWF7eH95Ec95pOjSMynwYKU9+C9n/8TXoSy/DzTcYKU9/m2Zmr/z3dyjokYQKYYiVp38PhdIVKU99e8bLmWsShACgLi0Zx/Y+hXHjCJK/+3VEHdy3YAAYunMrCn78U3RezcVDH71NmeViJEHYTSEyFGYVRebmIPOBkAQIsaUii1j+QjSDHZ0jyEgLwLmLbYJd1jdeW20jZyGzrvX2m6mExtNDKUhavvQ0ZyMnlrlEhmkFayp2TEczy/3sXzYJM8P98u1ymxnnSL/vflBD5yYhiRmTaVzoV3wOZEpNYpLAJDzubi6Ii/EC+TvTckcA8LX13KQ7jhgT8eojXn/EZ+/QoWSa5SU6wJycOnh6qm00fsT7j20j01GSGda2bImlf/39tRQIKyo6KZiR4C8BuNJSPf038+QjXn179iTQaSkPHUqiExqR/TkzA+eysXON8bHrd7Z/cXvpvZuJeR4uG4HRa+lXfkgfcmcBcLi5FWef+So2/sf/gn9aEgp+9FO0nbmI3R+/DVcfb1x69duUAab+7bftymAy/+1HcA8NoXKX9B/+NY3vscXY1o4zT71MgVyudIFHdCRWfe0r0KUnY7FkMOzYRC6iclXgw8/q8b2/TBXkLcz2Six/0flrBLnMmQut2LYplJqqvvurHfj17ysFWykyX/D330il9lavv5wIw7CFzv5GgJIsYplLYUmP0PbXP9smvO+OZpZjM8M1txptZpwjO5JzjQj3oJZcYssr8TmkJeuEayQ+h5bxSdzI66ISnbsSAGeqnWU6vhMnyrFrVwL+9Kd8qv0jxghEX0dmbiNOz8Rnr6ioVfDh27IlDidPlsPTUwO9fpBWhRA9oF4/RJ2XY2L8cPZstTClJdFEJSeH0qoNIqgmmr74eH/q4PzppzfxyCOJi6LLmwn87cUEnWGQ0vtJ1ru6unBydMWStbya6cF2FgAXgxXPtc+F1AGyYxMZSmSEB7WVEstbfvg3HCCI5S8H9kehr28ULz+/Am+9WyXYZZEpL8VylgP7o+Hvq6YSmsBAbmY4fbsRP3gjjfYplrmQdl5exPWck9uQRTx7nHhmua4ukzAzXE+f2WbGOXau4WFaasn1i9+UCf2Kz2F4eFyw9kpeo0OAvwZBAW6Ii+ESro6WO8IAX11ntaa3BwZE30csrhgAFha2UK89om8iQ1fm//fYY0koK9MLPnzEiJQIlIkLS2vrAPX4Iz6BpDSOAGFlZSeMxjFqTED+El0f8eQjuiXSlkhXSKkdES+Tqo6dO60O0fNhaosdE5yNCV6pakeNlns477flfgfAuX7fTHoym10Wk9BIJS3keNLPZpPbsGNKZ5KbTQYz0znM9brvAAAq8NUMDgAdJTykMhRyUQScyEKGpmQuXlKTy/ZnPnxkGkwCbiTWQDSAbD/iz8eOxyy1HOn6yOe5uS2IifGlouTZQGyuMbu5thczQmeYoLj9x+UGGHxWzPWZWBLtHwDg/L7G+80u644A4FfWugnfzlyys6Sto6kxxWyIdT5TNnimmB1JgpA5RBy1mQ0UpfvNtz27ppn2t7eNu0/9ODEQinH10jc+sPeqPwDA+QHg/bbXbQRAI9482oQYXwUIAEpZnr0XeT6uLYzpzebPNxsozSfba2847+g4UgY62/HsxfhmOl55XTPy3TbcV8/zuGkCZsM4LMZxyIgTOGTU0t1NbYZRJ4dcOwW5dhIK/wnINFN3zb1ZjBjgXXNxd/mJ3BEAfCVdQ2/LbCDoDJOzBwLSvmcDOxbfc6admJUtdnvptc2FCZ4r00Pvt+4uf/wW5vRG+8dg6reAAKAzi8x1CsooC1yixyH3mHRml0VtY+7rn1P/j3lZM81z2vFBY7t34CsbQ275zsim7AXuRN1WtHMMMNqHMECrMcFMsUBnKkAcMUdHDHA2piXtb64xu1tpP9cYn6P25Bo+LhvCiI6TJyzVZXTQAlPvmNPAN+0+KECBUBlrgdzrzgPhYn5Pv0vLgpfSOn3DYh7rfux7TgD4SrrtXBmLxfTEbM0eU7zTMT5nGKSjGN9M10Pif6f7AmDRBi/ZZ9HYZcZIt3lBro8Mi10zzFD4OccgF+Sgt7mTb4TEY1tEzG0+6v1zuDkDoPjFni/TE99eZ8BEDBrzYYJsf2eY2mLH+OwxVXZ+zc3NuKJajynF0vzFH2oxwTxkmfZ2uagVULop4KJRwFdtwktp7hgZHkBOUzfyPXwxOSTHeKsL/StdyLBYvW4UisClCYJ7ND54NWlmUfD9A1cLf6VzAsCX01zpGYhHzfb+PZftzjC8uYAkiwvO1q+YZc61f2nfc4nxzXR+hZX1qPSz+tUt/Nd953q0B34yuQxuOhU0fq5C/fZMWeCJbgUs9UqMN0vKpOSgIOgSNn7nLnCRjpwIJX68fmk+E4t0y+bU7RwAUI6X09QOa4EsefpwAAAgAElEQVTnkg0WMzK2363E4JwBu8Xuf77XId7v4s0WdATbOhDP6du8Sxsb9KMgCQ/xonJ3gXugK2V94sUZGcxYuQpjZbYsmQyHNTtMkKnunizxQnwdugngfzbybtcL0eGDPmzuwJwA8MuptgzQmWzwTAzRGeblKN43G+jNhwmKWaEz/c+FCdrrW3r9x0o6YQjNXFKPKJG2DDRyxhVscfVUwjOcUxRIF2cAkO0zfJirTWeLMs4C15SFiS/eLV+CcnIK72/Yc7eczpI7jzkD4FyY3mwxQnsgc7fF+GaK2c0GkmS7s9djMplwunEcpoDFc4C5E0/vYPMIxgzWoamrhws8I6yC+lsBQDIkNl2wBVK3nSOQ+yytzPDvUrbCy5VLQD5YFvYOOA2AUd5yfDmVG3Y4C4Lito72mw9Tc4Y5suPNp3/puS5UjE98LtLzGxgYwMU+b4z5xC3sN3wHexs3T6K/dlg4A5lCBu8oN5Ckh6PFWQZIkyKDXFKEDInZQpIhRDBNFtVK22H3HbwVt3ToH8cmIVHH2WE9WBb2DswZAB2B30wVHGIm6CwjWuyY3VyzvQsR43P0I0A+b29vx3VLLCwety7uXNhHZP69GTvNGOmxDkk1PipoQ2ZmMs4CIDmriQ4FTDkaQEL4ZOopuO0YgcxtacQDvx4Yg6zoxXMGn/83fO/vOScAfClFSa/YESNit2MuDE3KhGbqXxoPnMtxbiWWKD7H2c5vrsdh7ZuamlCgSsWEZunUAPfXG23Ezh6hGqi9uWfI0TIXAKQg2K3A6FU1psyciQZZ1BtG4RK6dDLCX/QKxqEVa+59tLkLr2DOAOgs03METs4yQDHjYqCzGDq+2xXjs3c9YjCtra1FqdcWTKpsA/t34TPj9Cn1Vg9j0mKlZz4x7tOyvtLO5gqAFAR7FTBfd8WkUQ7V8jGo1iyNoS+7Nwc0vngxaa3T9/1BQ+fvwJwA8MVkYj5qHVZIwUP8Qt9OZjdXJii9htsR45uNOVZVVaE84CFMKbhM+1JYusuGbC7Db7kH5C5WpmbvGucDgKSfyX45Rm+o4faQbcZ5KdzH5FE1Ho5JndelsGll57XzHdzJ112JAK0SbirH8eKFOL1ZAbBn2IJv/qkGHirgW5nKGf0AZ3vJxdvvtxifPaYpZrRlZWWoDn+cTiV5Py/zBUAKgkNyyD2XVgaYXFdAtwzpvqvuy8fCz10JnYcSMX4ahHovPDmYFQDJXX/191UwmifweroCOjfuBZ2rvm8+2di5Mjsx63QWjOcbs3P2epztv7S0FHVRTz4AQAzhK2la6otY0NGGS1H+9+WLL77ouJFJPBIzPwCUgbyvZNR2b/0dHpVhwCgD+cuWxGB3bIjxWtDnwSkA/OFnjajuHEF6sBx742wZykwxtMWI2c01eztXP747FRMsLi5Gj8n63Yp/YByBudh3kXvI6QyRdDHADV1TfvDXKrE9wWdBH5rF7mxz6goKgE3dnTDLp9f/Lsbxh0bHUdHBDZ81qin4e03CXUUcyqdAQMQKIbd/PTQsBFnpa3gIu/3Hv5PXPzIG6PsUKGvhhsJaVwX2r/KH5wxSqrk8H04BYHb1AP4nW0/7fS1NAX+RKaWzTEjMzubK7Obb3hlGaK/v+R7Pmf0c3a/q6mq72XVnmDb7wlnf41CgZIqz1H9ufSBidfarLubyoNzOtlqtFklJSejs7Lwth23qG8Wl2gF6rLjgCcTehcYKrmoVPL1mnijottysO3QQwgTz6pQYGuEI2AvrgqByufUfR6cAkBzwfx9vws02Iz34S0lyhGgZ47D/926N8c2WjV3I7LUzDJgdb3x8HEQKw7LkYlBjQO7or/g4fVNeqEcE3X1DrBf2rva7Q4/srR02JiYGR48eBbkvi71cqhsAmdg7OnACXm6TPONjTOvu+Jv10BYEBgVgisypQxgpm5vnPlsvbVagodMFQZ4qPLL61sMjTgMgeQjfOFyLjkFOYrA5HNCqAC9XQCHj5uBlwy8ra5GCI/coc9ut24TEMv8P8iXbvuzimKN4vl/+1Zi238zHcXx+0muwf/7sQsl52l7zTNdLr0i4Lun9Iusl5t+yC7L7zs8k6yWvxdSUDIT9kYVMLkUCyPfaophywUpzFg4cOIC3Tr+LXI+aRb2EUcsktd8nI21X5d0pnNaZ3PHa+ifgH3Bv/pgt9Bd4rtQVxlEZ1kZ6Ijns1mRjcwJAciEXqwfwu5x2WCbuzodloW/27exPo/02ZLL7+756TQTYAOApv8LZv4IpO5nzJXQf4/r98Pqmp+Dr52OjwmAx4Pvtb69BgatVXPnjvkS/W8oOzxkAyUGb+0ZR12WCfmAM+kEzxsaXnvRg9rduLi2ck7Y0GV4DltCLS+6QumI53F090RuT69QNmw8AZlzOAlwAGU94J3qmkL89G1PKpfFcxvf742tZz0DrybMdYfhrHQFREGR3+D7Ynlfnio5+BdZHe2J1yPxZ4LwA0Kkn+UGjOd+Bv3jvMYxBlAqecw931w7yTh9kaJ6Hl6c/SlpPoz04B1DMDErzAcD1RVl4eN8uKHjR7PtHPkVRyhVMKZYGm07o1eHre74Itcb1XlS0LIoCp7pNiWq9EssD3bAlznveD/4DAJz3rVv4Hf/y/adhnBpc+I7vQI8yoxpx+sewZf9uuHqo0F7RjdyKY2gLvIApteNStbkCoHxUgYzqLTjwKOeZNzE2gXc/+xBlaXl34KoX55CrugPxl4+/QLV8RCdP4s73+9/uIQVuVKsR4KHCgTXzT4Y8AMDFeWbn1etfH3kJfRPt89r3btsptHkntqQegk+kVbrRWz+Ia3nH0Rx4BlNa+0x3rgCobtPiWc3ziE+NordguGsEv8v7A9pW1t1tt2Te55PRH4FXH/0CBN0nj3738zoRB5wsdIeLXIaXMuc/iZhTADgyNoFugwXk751fnIun3fnznPsZvHXpr9A3de+/uF76lQjv2wbPaFesTE2CSssF59oMFah5vxeDwz3Qr/0YU67TJ0iaKwCm3tyIfZm74e7H2WwVFpbi0+FPMBpumPsXcJfusXM4Ac/se5SJCLizZIUd7Jzvw/WjuVzs71bmB3YIgFUdI3gvtwtdhjEMjCy+FusuffZu62lNjv0PtH6Vt/WYi3EwmVkJjKhBYoBbVz6LhBRunmOzYQzZRy6g3uMUJqLtM925AKBvUyAe0R5AQlos7X9qcgrvffQxSlfmYVKzdJ7ZpybWYfe2LQIDvN+yvo6u91iex+IA4JW6Qfzn+Tbh3ZDLiKbMBVoHzgzTQs1Ttj9W4peMtnUQm7ZmsdgeXAES0wUK/Uj2nzXUzTeYtd1ioIGdPm04rGilb/BPkHleuk1nsfiHkY2q4F+bice+8DJcXDl9Yn+zATk3PkNLyKlbYoDqVi22mXZic9Y6yPmKgPLyanzY8iGMy/sX/+Ju0xHI4/EXbnuQlMb9iDxYrHdgUQDwp6daUNjMDR+2x/tieYAGgR4qKOREfz4djCapEphTptO/kxzMkD/ky5Nu59aZsFm0H//5tP6E9tyFC8fhI8H0eEQCIJwHyTJalfKTk1PW2Ak7TxZBFtat9eJUYS+u/ZREnJkCf1okWhiVcPuTRRyo5tat50V+Bdg6+YEhd6W09RjyDEwMvTQedUWrDim+B5CxOUu4oN66QVwp+BytuguY8rC1r3KGAfo3BSN9bB0yN6RDxYu9TYNmfHrqBEpW38CkeumwPzeLEt+MOIDouCjR88MSIex5uj/Xj+dx8eUFGwL/NqcdZyv6EerliufSg+DB/2o7ehUJNtCaDjEIks+Ezylkiaol7LQXFfDb7U+yfTp4Wg0AGMOzOR+xFwZjghxWC0xUyjyFciPhwsU7iF01WAMr6Am78MxOIHiSdQJ+YipM1tsHKnGi/W+XBvKJrsK3LgO7M16Cb5Q1ITLYNoySG7nQu+ahz7tMYIMzAaCqV4O4jgSkBaQiISVOYH4TlklcvnAd5z1OwxzElWsulUU34oZvpz4NPx2pAhGPYe7DoJ/k+hcUAJnhgVIhw98/FGMz7LTH/GxLwGQ80yNxGA5cCPOyYYazMDz7zI8xu+mMkbQn58X95Zim1R1FwiwJw6JMUASWjEFK9mPMTqi1FG1n92HaXzGzY4xRxPAo2PH9CMyQZ4TWzwnsTuKtyi8slXfX+ltgUiGgeQO2bDgIXZRO+HxibBI9dQOorihCl7wK3S4V0LpqsXxqPfY/vA/vnPkAl9wq4Gn0RuRwDCLcI5GwPA6ewe7WPiyTyLl8AxdkZ2GKsjVgXQo3MmrQC9/d+yIUCsWDGKDoPSPv54k8Tv93ywzQPD6J7x6pAzE/Pbhah7RwLrg400LZmoj5cUyQ24PbRrkf/dFicT9bhidpP21YPH076ZTCHf1r3W49Br+dwbeY8Yl/P4WYIM/shFpi2ysWj34d3QuByEmS01bmx/1Ss2ExPzpmfwT/U+aD+m7ZazAr+ma7/ffcdqIL9GtNw7rk/YhcGSm50YCh04ihniGMDBoxYZyCWq3GsHkYo9oxRPlHwl2ngUZiiDk6aMala9dw1fXykgQ/cpMyjBF4Zc8TNgOLBzyQux0LBoB13Sb8/ScNWBHojmfTAkU32zbmxxgXxSAJw5PG9gRGx8cEGThOjwly7hu2n1vBzZbpiZimAG4ipskzPR4jrcxQFPsTxwwpYxTFEG399axgbis6ZUxzphifNSYjjvWxYa+YERLIZjFA8vfzih+iR1Z6zwGcMycss7jAR78GK/12ID5pxTRAc6YP1oZoCs/nZ+NmWCHMwUtr2Cu+D08pMrBzwybu51sUu36wThgg53N5ywzwYtUAfnlJj62x3ti5fPZZyaYxPJuYH8cMOXcSCQPk44E2TNEJ5jctpidldjaJGB48pcNdFvQTZ6gl2WpHGWpJyND67PGhRHsvrtTZnq0zZsiBobUDtprX9CeUj344Fyy459rKu3wQ0J+CsPA4JK5YC3d/xxOliy9ucnwSJHaYV1mIOlkNWsMaMeE2XUt4z90QByesnJTjjdCDiIqLFEYMdIQlee7u1/UFA0CW/DiUFIDkUO20bK84BjiNyQlZX9uYn5UR8kyKZ1q2sUE+dmeXAXL9OWKGtqAojhUy5ibNDlvPT8z0eOzkXDbETFHIBkv818QxQZq9FfnFiRX6fAyQ/XBTrONjGBzj45gkY4gsFthpqMbJ9h8slXfY8XVMyahO0GMoEgGucfAO9IWfXwD8fIKhclVDJpeBAN64eQJDQwY0dDWio6Mbvd6d0OuaYfG2zje8VG8WSYD89Ybn4OGhtX3OeDWGw5j0fbL9ZB5H1m6ZAb55tBEV7SP48rpgRPs5dg+2y9xE7G+mmCAXp+MywtJ+pDE9FitkMT+rSal1WEp/CUUSGTF7E/qnB7UO462fSzLAdmOCbD/nsm3C3As8lbMyPevrKWaFAgFkICiSzvyx8gVMyJeOKcJsACUzuUJm0EA2ooa7yQ+Rk+lYuTIRBXVFKPKqgUltxITWAovPKDU46MlthaGhH0FbozHWb4KLuwru4V5ov1CPwI2R6CtqF7b35LdhysJVMKl8NLQ9udVey3UYbuxH6O5ldL0zpwkqT1fIlQqhv7ZTNdBGeAvrpI+O7Abo1oXD2DyIgfJOum/Y3uV0v4VeVo8E4S8eIkkxRyqE+/vzBQfAl9eFIIovKeJGZ6IYIH+vGYOzifGxmKBMxmd/bWN44mwwt781gTKd4c3CJG2Gu+Is8HTdIeeUbCf76ygmyLLKkmyTCML4X2J+9CppJ43t2WZ/JYxPwgiFWCGmcLzqH9ErL1/o9+me6G82HWDb6VroT9cg4tEVkLu6YOBmJ9xCPaHyVCP/b09h5dcy0Xm5SdhOfkRrfpuPkJ1xGGk3QK6Uwz8tFH0lHWg7WYOk722j4Hnlzz+BX3IwNIEetL/Q3fE4/9Q7FNzYOrmBV/7sE6T+4060fF6JibFx2pdfSghkilu3Z5d+QU+q1mJHRiY3cmDKLZHVFf1pvo/XT+VxBrG3lQFas79SvR8f+7PD8GyYmjgrbIcRMnC0l+21ske+NmRa7FE0/BXE2RKdIMtOi7LJ7OkSM0Tu4XIeM6bH/Kbr/CgrZKE/mfBPehDykNPHXCZDcdsnKB35o/MHX0ItZwPAwn88i/D9y+GfHkavmoCb0tOVMrOxwVG4h3kh8uBKYTtpk/e9k1j2Sjo6sxvRW6SHb1Iwvd/jJgvGRywUAM29I7AMjVIA7MlrhTpQS5lkxCMr0H2jBZpALeK+lIrSn1wSAJD1tezL6Qv+DajHXfC95U8gMCRgwfteKh2eyuNcYBYcAO3r/iQxudlif3yWWMrwbJmjmDHOnflxYGkP9BzEBB0wP4GhMqshxlBF6V+7ukCJKwf7pZYLlkWiGJ8QE5yi8S2pLpCBIGGC5skhHKn/ylJ5Tud0HbMBYMk/X6SsizA68ntR87t8tBytRNIPslD5i+sUAAPWRwjbyQ+OGADVOneE7IpD/TvF8Ij1Re3bBZCrFFj+1Qy0naimAKjyViNoawyuvPaRwAAVahd032iFob5PAEDWl8LVZU7X6EzjCKMX/mbPCw8coKUxd9H66XxOU7rgACj9gsQgY5PdtakEkTBCIeZnC0acfs+aHbaNCVpBUKortDJDLiRiu10MnvZijA4qUGinPIBK/y2+CaIYobhMTkgHi9qKKz8Y4xNLBMVMj3xujQVynbD1T6u+A4OiyZl3xek2N481wdBjQurjsXjvm5fw5E824vKvK9B2sxdqrRLrn1+O4Z5R2ibzSwnIe6+GmoyWft4Is5HLtrr7qpF8MBo5v6mg9b0JO8KQ9mQcLv7nTZt+ojICcflX5ag400L3W/fcMsgVcqFvRyc9GwAO1fai+M3zlJEFborCaI8RFoMZK7+2AVde/xgJr69D2b/nCNvDH05A/vdPYtnLa2mcrzOnEWqdFtpIb3gn6DBQ3kWZI2F6TZ+UQxPkAbcQT4TuisP5L7yL8H3L0XWtGQTkYp9LRs3vCjgAPFYl9EWG0S5uCzv/yh6X1TiwfpvtMOF+Tfeyh0Vy/afzFhgA7cUA7ev7RDG+aXpAay0uzeLOpgMk03GJa4l5tOV3sy2zE7LCIpCbVgvMoZWwv4Pt05gjPw621gJPzxrP5MIxm95PzPBssr88M5SCYUHrYVSMHnEa3JxpWPJ5IwzdJrj7uKK/ZRjeoe7oqhlE1tfWQH+zF9n/U4bkgzG0zcaXVuDGO9VQqORIeyLO5t+sn9jMIBz/p3wKiNJ+vvSr7fj8h7lY83AU2sv7oHJzoWDK+p4vANL9poAJ8zgIKxNrQqx12qLt7IdNIlS30ZJIdU6srRRwHPXlzM2fQxvVhALfX/YEAkICBAYorVB6sD6F0/lceOC2MEBW2TEtiyuu+LBTG2wv6zs9JijK1k6rJZ654oRlkDmGaGWhVpYo0iKyNvzDKAVBRge5z60xPKEiRPRLREe/NnosNtxljfjaD3sxPxlARsHsKORQHDPkP5MBY5MGHGl4ZQ6vzexNCXBd/0MVPdbD/7AW5SdbEJTgjZW7I6gg/FfPnkL60/GU+bEl9YlYuwBI+nF1VyLpQDR6Gw3T+nnhtzvw3tezcfDNTJSfahYAkOynUMoRtMIHu99IgYvEYWg2Bjj7Vd77LWJMvvir3c8KD5gY2LnQNZ9Q4x/A+3X9dN4iAeC8dH+8/QurEGGxPoFBOogJMukMZYqsMsOBiwxX88s94FIdILe/tUJFXEFiZZiSmKGNi4wt42M1xtbsmxUTbSpDJDW9wsNoT+dHY3/iYS8HmmQKSxoT5P/SdVLqU/MP6JNXLNgbzZibT6g7ai+3IyjBB0MdI9j256vRXNiNa29XYdW+SKcZIGGJZCFMUdoP6fP8/yvBc/+1jYKumAGmPRGLD/7qCna9kYKAOC+b65srAJIhMZGjuPq6IWBjJAy1fYI8xSPGD64+Gpr5NXUOwytBh66rzXAL9rRpo/JS00QIkb2Q7O9gZbeNtCZgXTiInMbcNwKvhAB4LZu/BbszX+ZTHhnYlrT2vre9n832/0w+V7W2qAxQzKqmMTeRJEWIyTnS+9llilYws92fsTnbmKD92J+I+YnAURpDnDFmSBGVPxcRy3MmCcx4IqsJFrLBAsObnghxFPvjPufSw+Tf9X2XcX3gZ868M061KT3WhOFuE43HvfPnF7Hjm0nIP1yH7tpBaP3V2PjySvQ2GWibzBcSkPunGrio5Eh5PNbm37QfPk5IDmwaMOPsf5TY9HPh56VIPRRLY4QEIAkAkpjh1bcqqYtLeLI/dn4zSXB0YRcwVwAkWeBJywSMrYPQZYRjtNsoyFOI1IXE+pTurujOa0Xc8yk0IaJbG2bThiROmOwl6/1naWZZLK2JeTYJY/2jIEBJfqiWvbLWqfs9n0aeZhX+PvOL0LhxDtc2Dh4P1m3ux5n8oIUFQGkMkPQudXWZFhMU+f9RHJlW8cHF+KS1wVImZ90uaS8SO9PzkeoAHTBPgVkK+9tmmcXbBckLP7wQ+wmydmw8ImV40uywtbKDBzMpExStW2uAuWedVYiQv3RdDhypfg1jiqVj8DkbKMwHAMl3YGwZpEkRY/OAjdTFPcLLLgCK5TBi2cuOD784TVoT9fgqdF9voaxQE+C+qAC4URaD5zbtQVvTEM581oiygi7ogtyx60A0FC5ynP6kHuHRnliZrIO7VonQSA80VA/Q329ugDEFb183DPab0N0xgpwzLQgO96D7B4ZoUZLbSftQuiqw60AMxkbHcerjBgSFafHQYzEYt0zizGcNqCrtQVpmCFIyAxEe7YW6qn60NxsQEesFbz81BvtGYbFM4er5FlQU92LXgSjseDgGJXmdOPNpI8KjPZCYEgCNmwLuHioMD43BMjaBEaMFoZFe8AtQ49oFPU5/UoektYH0XLSeqjllvc/mc3OBLBoDZBUZXNaWE0VLs7aOYnw2jM5ObbBNtYc4qyvOHjM3GYHZibO5TjI/gXmKzp9/C60xQPaBEAXkEzMiOuhwEgYxw7O+3vayu+IYH6sF5gmfTTZYzAQLWt9F9djHs+HGktk+HwAk7C94eywCN0RSWYxY6uIIAMVtxLIXxgDF0pr4l9LReLgUPomBmJqYXDQAVE7I8XeJT8PX3xvnjjZgeGgc2/dH4tzRJrQ0DMLLR42U9YHw8VPjenYbtciKW+GD//dmLiJjvbD3iThUFPdQ8CKg4x/ohnVbQ5F3uR3jlgk899oqCnZkmZiYQmPtALx9XJEhakMA1TQyQY9741IbPQd2DBcXOQXSmOU+qKscwMjwGNy0KtqWgFf+lXYKhtJzNI+Ow1XtAoUCOHakDnsPxdLz62gdhl+ABqOmCSStDUCkJBwy20O9aABodWeRVmxwfn+ClEWclZXE+Gxif0KFiFUSYxvzE7u8cExttpggG45Pq0xhWWTel3A6I5VKZrigHIsZCrFFVuPLZ0Bm1QEKlld2anylsT9xrI/F/vhfcMYEKZMk9bBTFhyufwFTsrthQqrZHslb3z5nAHyrQJCtkKPX/r5QkKd4RPvQmJ9MIYNlyAy3IA9aX+y/NsxGDqON9BFkL1l/eoaCqFhaown2QMiOOEyax2Fo7MdiCJ/Jua+ZDMFXtzxKwyDnPm/AsGEcWfsicP5YM4qvdyAxVYfHnl8ubDcMjsEwNIaLx5vwyBeW4dFnl+Hn/5SH+sp+rFjjD79ANxz84jIUXe9CU+0AUjODUJLXRfefGJ+k/05M8cdjzyeg4GoHWuqHYDaPQ61R0uPmXtZjaGAMRsMYLhxrwsrkAExOTlIW56vTwE+nQX5OO/wCNRTUCCiS5/bxL62gTO78sUa884sySpqeenklJicmcfKjemzfH4WVKToc/m0Fsk80IWNLCF76RhKi4r3nxADP5YcsLgOkmEYzq7b+e0Jc0I5kZYowRdGwVQDLKXECQwSiNrXE3Atkc7xptcbiMrvp52fLPO0wRnoABzpCUSDQJv4nZNskFliiNLBY/0dDNTxjnInp0XYk+8vH/OhfcdaYzw5fbfolmibO3Dq63AM9zBUAp1mjzPUaxal8sRyG/x7Ysyy499iTxsz1mHbay6dkeCPmUUSEcsO680cbMTxkQdb+SJw/2oSi6x1YkeyPx7+UQJNmZPsnf6zG2s0h9IfSw1NFh6Hv/6YSl041IzbBB8tW+VLAzD7ZgoG+USRnBKL4Ric/hDXTf6+kAGhto1AQizjQ4+Ze0k87RsbWEJz7vBFGg4Ue002rpG0JA/zgrUr67orPkQBoV/sI+rpH0N9rRpd+GMHhWmzbF0WH6L1dI4iK88aaeTDABQdAcQyQDQ/tubfYj+mJmJuoQmN6zM6OTpBmb7mnYlrliDg7LKk1pmA3KbLeosxxUpRNtsYexc7RNrXJEhcYe7XDnP6PgZ/UD5AxPj7mJzg/S2t/ressxsf0gNw6nwUWM0GeKY7DhA8bvoIp2dKZ68IRZswZABcAfO6GLhIng/D61oO8KxEo4zIOj2Pr3ghcONqIoQEzOtpGUJrXReNyfgFuaG0cwra9kehu5/wQJyYBMtwksUF9swHdHSbUVfbT9d0Ho9HXa6Zs7kskQ3+0EYP9pE8jyot6uDaPxcDdQ4kRgwXb9kUi93I7rl9oo/+mx5DJsP/pOFQU9aChagBG4zhys/UYH5/Ew0/HUYb6zi9uojSvWzhHLx9XRMR44pN3aqALdMOrf52CT/5QhZv53ZQFxiT4oK1hCKvSdIhkDJB9IazW3sH6ufzQxWOA1uyvZE4PnhEyEJkxSyxo8zg+ZcscOaY4LVtLPrMX85PEINl+tA9xe4Gxiobbou2CK429WmFxO6sMUGRFxH8TkgJ0+um02l6urdj1RZr9Fa9TEOQZIPucMUPy+fWWX6Nx/PTd8K4u6jncjwComJThO8sOICRIVPfLx64F8T3/gE1OcA+pQiEXpq2wFe8zTW0fUu8AACAASURBVCkX8yZDXbK4uCgwQYsOSHKNk2MxSzbShoxY5C7Wd0Yus/bPvbzW9tzjPt0smc3eSM6RjoDk3Lky42Fq/iuXC5VgTP86W3+Oti8qADqK0U1nhNz74Igp2uoC2fCWzR7nIPYnAqfpjJA/Hp8Nto0B2uoArUxVkp0WO0HzWWSeOE6fdU7CEFkNrxATFNf4iv39JOA3XefHMUIh4cH0gLxDNHtwyGPGYoEf1n8VE3LbWdQWFY3uQOf3IwCmysLx0sY9IvG9IK56YIU1gxXY+fzwxWGA4goJFtOT6uhsmR/3pjA2ZpM95sHMbvaY/2URS2JmjeHZVIpYs9Li/cRmrFamOEtFCZMCStxiKNNlsUE7gGDrAygaDvNtWVyPhpQoybPG/OwyPiaBsRMLLNYfQaX58B2Apdt3yPsNADXjCvzD2mfg5q6ZFs6UhhsfrNuWRi84AJIYYKQvJ8CU6uham3toKj04zA8N9Z3o6hxASJgfQkL80NrSS0EiMiqIMsGK8mYam1uRGImbJfW4cKYIAUE+2LojGRbLJLLPFaG/bwirkuOhdJEjMMgXwWE6NNZ3or9vEJExwTCPWtDbM0jHkB4ebggI9EVnRx+6uwbg5+8FXaAvWpu76HlGRIegqqIB1y+VwNffB3HLI+GmVUMX6IdOfQ89lrevJ3RB/uhs7+GGBEolBnoH4avzgZePJ8qLq5F/tRTRy8KRtj4ZrhqVqEaZAQBzgObWxbXB4lpgIaYnYYRCxQf/OVfxwc0JQvsTZYcpMyQWc1P8kIVniJ9WfxMjLu23D5Fu85HuNwDc6bYCB1I3WcMsQnjF6kTe0TqCM582oKygB5t2h2FVagBNdFQW9yF5vQ5D/WP02SFJkL4eE8580oSgMHfsOhhNtXfnPmtCWWEPdEFu2PloJHTB7uhqNyIkgrwTatrvmU+bEB6tRUKSP6cvjNKirWGYnlf0Mm8U53bizMdNCAp1x67HotGpN+Lsp00Ii9JSKczlUy0YM08gbWMgVqUFwMNLibAoTyhcyA++yDndzvXNd/uF/IjFY4Ase8uY24WzRRg2mBEdG4xf/OxTmirfvDUJW7Yn4eK5YhqHS0iMwLmT+Tj++Q16YusyV8BP5431m1ahuKAGFss4goL9MDpqgdk8htqqFjQ2dGDT1iQcfCoL7751EuWlDXj6+d3o6urHhVO5CI8MpAC3buNqXL9cisZ6PV0PjwrCn353DMGhOqSuS6SfJybFo7ykDq3N7YhLiEJ65hrkX7uJlkY9wiJDkJKRiIIbZRRUSAzlWnYB1m5KgavaFX09A/D0dseYeRzR8REICNZZeZ9NSliCCOKaXjsxPxYbtMnuirO//P4UC22ywdLsMLfeOpSPnN5/uc2wdPsOdz8BYNC4Fn+zbfZpUEkW2Dg0jm37w2m2VbzOstPHDtdRGQsRTWdsDUb+5Q5YLBNUKD06MkH3vXCUc+ZxUcpw9P167DkUTTOylcW9SF4fQLPDJKlB9IXi9rpgDapv9gv9kuQLEVcTsCP7kMxxbnYH7fvhZ2Jtzo+c72ItiwKAUb6cJT6XoGCxOuDcmSIYDCYMG0zIPl+KZctDoW/ro4HVvp4hbNuVAk8vdwouLkoFTCYzqitaafD16288gZKiOrS29GBsjGiXTOjpGoTFYsHY2DjiloXDT+eJ1uZujJktSEpbjr7eQeRcKEJgsC8io0ORsXE1buSUooECYDCMwybkXyvD5h1rMTExQQF42+51qLzZgNyrxWhv6abK+cF+A8KigzE8OILJqUkM9RuQsm41fPy9kX+1GGvSExEVF4GLJ6/iZkE5liXGYveBLPgH6Tghi5M6QI4RWpmhUBEizPpmZXrirC+N8YkqP0gPbDurCbZdn8LFhn9HB64v1nN1R/u9nwDw9cgdSAiLmnW+3wvHmnHiSD19r3YdjKIi5lMf1tNMcOb2UFSV9KLwWhei4j0Rn+iDg88vQ+HVTrTUG+gPOiErW/eH4+LRFpqxVWsUOP1xI7bti8DY2AQFsANfjKfncf7zJhx9r44eo7fLhJ0HouDp40ozmKxfsj0kUosv/+UaQbf32bu1NLyz/wsxYOdrGZvC9kciaHZZqeKZ4Az+fjO5LdnT4V4s4KZXXfBKEHv6v/NnivDZR9eQlrGM3qiO9l7Exodha1YSLpwrpifi6uqC+rp2yvD0rT1QqVwQGR2EZ1/cjauXyzA4MAyFXI6a6lYkp8VjxGimX4BhaBg3rpZjdXIcHdoahoyormhBb3c/XF2ViF8RiUefyML1HI4Bduh7kLgmjp6Hxl2Dccs4ZWtbd2Wg8EYFyktrEBCkQ+bWFAqSrU16hEaGIHltIopulEHf0kkZX3/vAHx13khKT8RA/xCGBgwICA5AFGGAQSIGaMcqi9ndM9QTwI8iIRer4LK45H/ihAeHLwLjExIhfHthX54BSjSC3EMyjo/q/gwWxeAdBavFOPj9AoDrVFF4NmO7U4mPC0ebaEXGimRfFFzpQl+3iTI7xgjJj+17v6xERVEvktYF4uDzsbh0Uo/BPhPkVNcnw7b9RE7TTOUr7a1GdOlHEBzujsAQNwpmB7+0jJZeEpZI9IesPfmOx8cJwZAJ/WafaEZUvBeefX0FzeqS43/+br3AANn5pm0MwPWL7SBSmKyHI6mEJy+7E4lpfiB6QqufklSA6dz6xfwFBkAuBuhqU7vL/PwunC1G7rUqbM5aQ+NwtdVtiFsWhs3b1uDieW4IvGf/OlRWNOGXP/8c3j4eOHBoI8h+1RVNcHNXY+uOFFrkPWIcxfrNa1CcXw2jcRQmoxk11S1YuSqGfmEEPAOD/LBjbwZ+9fOPUFfdCnetBk31eoSGB8A/wAfrNydTlkh+GRISY3Dysxw01LZArVHTYXFYVAhS162icb3WpnYOAMkQ+Hop6qtbEBUbhsystcg5ex2NtS2IiAlHcFggujp7EBUbAf8gfwqwnC6QkwfY+2ut/eWytaSdvZieNdYnAkObGCDvCjONAYqYI2svl6G+9zJuDC6cUcJigNl8+rwfADBwwh3f2/I073NgX1cq1p1mn2jF8ffr0d9jxpoMHUIjtbh6Tk8lLglJfujrHkVbowFpmwLR2zVKgZAIlHcdjOR0fcPj2LKPMMBmlOT2IDHVH488G4tP/1iLoX4zZXqleb1IydTBV6eGt69aaE+gKDUzEO/9sorq/0i/67YFUU3iTX4fwhJrK/rpj/6+p2NAzvfYe/UY6DUjaV0AHvtSHILCtU5frzO6W3J/sguiFp4BkiGw2GpKmu0lA2MCCqzEjCtb4/RF3DweRBIzyf2b1/6RXxDKeuRybl9eR8T+ze1r1Qly/XH70zZ0Bxn6eg2oqWigSQuS6LDZf0qG8fFxXrBMNEzcQtowSQ+TxZD+ZeDakGsVb+fOmTtDoaJF9DvNX6gw3GUvudTk1Cp25hkfD15W6ctsjI8wQDFYilgl9ROU4VLDz9E6lT0fnLlr91nqAKiYkuHP4x9CTBBX8cGeJ8EMkr0MQmmRiCg5aD82SsT/gMqVm5hpwsKtkxAQV8fPJdg4lQaXXGHrpD0tfeWlGCzxJt1O+mOaQhI/J+tMk0hCNUwpwY2MhNd3Qa7PUX/Z+dGLAYAkC8xuiEinJ624YOVuNp9bKzmm6QKlfoC88G42HR8TSzMgGzWNQS534Yw0aXmdbQUKk9RI+5XWDIudqhkQTq8Q4cr3xG4xzM+P/ULTB4jPckmzv9MqPpxifNIYoC0zZLpA8pc8eJ9Wv4FhBRfcXgrLUgfAPV6J2LM644HTs2Dqap2/WxxWYiOumZyvLxXELAYAEgYoqdWdAvT6Ppw7VYCym01YlRRDkxVkGLwmJRZDg0bIZHJs25GM0HAdSon05TQnfVm5OgqlRfWoqmiGr58ntmQlw9ffCz3dAwgI9IevvycqyxuRc7EEWq0aq5PjEbMsDO1tvfQkQiMC6PYrF4rhF+CN9ZuT0Ns9iOuXS2hWub93kP56rVgdg+g4Tv7iH+AHuUJhU2nCMVlr2dw0HaPYx5D/FWYskuki7QGMw9jfDHo+m0oPezE/m4oQLhbIYobkLxNPk88NlnYca/ouJuVLY6LwpQyAqxTBeCXzIVFZpW1tuXXY++Dz2cxQyfbs/EUAwEgfjgFKdYAkC2wcNmNL1hrk3ajCsGEUW7cn8WVoMpw8ymUlCQDWVuuRsnYZivJr0VDXhpWrY7A5Kwk5F0spmyW2OmdP5GHbzlToAn0okK5YFYX62jYQhrdjzzpcu1xCz8PH1wONde1ITI5DeUk9OvTd8A/0xYpVsdB6uiPv6k24ubth4/Y05F8rpYkVEvtz1ZDMlZXBTmeEHJzZMEgbR2oOaGgNscQ5WjzctY35ccMVMnywZnftxPBodkSSFRbWOWbH6QA5p2i2bqMbFO1f15uNG4M/XwoEEEsVAIMnPfDdLYcEVYG4ooiZngrPGf/2P1jnccjB/bhUELuwDPCldcGI5mOAbPY3sQ7wxNE8KmsJDfOn+j0iSM7IXIHqyhaUFNXj4QOZGDaO0pd236MbqPQl+3wR/Py9se/ABsryxicmaXb40rlCmggZt5DZxmTY/XAmrl4qwbmTedQ2h2RlM7ckQ6t1o/GF7XvWo+JmPS6ezoMuyBcHntxBh6fZZ3LpTdi4PZ0mPK5mF1LBdlrmaqRvSIbChTBBq8M0AWBrltvKdO1XtvAhDH6YzbXmFyZyFrm+2NT6ikCQiZqtmWEGktY44NDgMIb6h2jnJGHk6+sBlVolzB0igCJjhxIXmbyWpeEbuBQB0GNChb/KOAAPtRv9flkNrtV8SDTHh53txH5qbGySeve1txgRFO6G2vJB6AI18PZzRW+3ifrqDfSYoXF3oVlb4rfXUDUIy9gkiI7Px18No2EcSqUcxuExuk7ak8XLT0W3qdUKuCjlNKFBMrdEOE2WypI+KqzubDVSeYyXr4r27+3rimGDBSajBbpgN/p6kMQH6Y+Ad83NAeiCNMK6s9fr7P25lL/AAPjldcFgDFBag8sY4LIVYfjo/ctQq1V48ZU90LhzWeMj716gN0upInOkyrD30fVU+lKYV42QMB22P5SOKxdL0dTQga7OfvR09SMgyBd+Oi8EBvth975M3LhSiuHhUazftIaCIVm4FDyQ9VAG8q9XIP/qTYSEB2DPo1sgk8txkQKgDBuy0lBwrRRGoxnLE2NQVlwNrYc7ktau4pieTQyST66Ime4M8xxTPifRA1rn9ZW6vnBOzjYVHDaVH6LKDlYBIgPqKhtRV9VId/QP8MXylVHw0/lwlSKSihEODLmsMwFVdryL9T9D69Tle5oJLjUAVE7K8WrCdsToQuY9x8eVM3rom4zY93Q0/vU7udhxIAKRcZ64dr4dh16Kx42LHYhf5YPcix1wVSuwYWcwXDUu+PjtWoxbpqD1VOKhJyLxnz8sxuMvxaP4ejf2PBmFE4fJ8wbsfSoKBTldCIvWorywH5FxRBzdj/TNgSjN7UFCkg9GjBO0uuPC5y146MkoXD3TLuxXWz6AJ18h8jjg+PuN9PPs422IXuaJq2fb8cTL8dyzKsyXzRGSW12/XBC3iAxQMjvbxXMltMKjv28YugAvGIdHaTXF8hUR6O0dgr6tB1uykpCasRwfvpeNKiJ9cdMgPDIAsXGhyNyyhgqby8uasCwhErv2ZeDk51epsLqvdwhV5U3wD/RGRFQw9h/czA+BgRWrYnD048uor+EkLqtT4tHbNYCaqmYsT4yCq6sr1fJt3JaO/OtluHohn+oI4xKisWlnBi2NE8c0rWzQ1nrLlgGSbBmf2eLjofSXm0+I0LsurtWl69ZhL3Nx4eqAJdlcMYPjy90oiPGVICRxIq4fttmfjwWKY4BCW/58TlX/L3TLi+5ZEFxqAPjF8A1IjeCYCrcwowPn109+0AgXhRxyBbG7mkRvpwnRCV4YG53Axt2h1J7+1IfNVAITEOyGp1+Np359xde6MTRgoWoCjZuSErBlq3zQWDNIgbG9eZiKnIlUprF6kIJk3qUu7Hs6Cm2NnFaQME6yzpYTh5uw58lICp6EBTZWD0GtkSMg1J2W5ClVcrr9/f+pQViMFiRDvXF3MP18vtdvM/IS3b/LBfELC4B2GSAvaZHGBMU+fKSagyR1ydCWMUciSbGWLhMw4QBkYmJSqHwg60xnRz5nrswkocKse7gEhAwWvj+yjXw0QZghZWbcbWWyG04aw1WwcMNdzs5/erbYmj2m5ybxI2TSGHp+/LCZ+8WyDleskgHuHISKDR4BpRUc1rk+xAyOl7rw0hYr47NliizrS48j0gOKa4nZ58eqFnY2uduJpksJAJ8ITkNmzArBOkpsbcWGeWIrK0fbz3zUgvQtAfjk7Xqs3x6ExpohqFQKuGoU2LArGMfebcTeL0Ti9AfNiFruRfGioqgPuw9FUCZG+iW1vUS2QobDRABNjn/qSBN9R/Y8EYXCq4QBelAgHOqzUAPVfV+IRtG1bpiGJ+Dho8TaLYEU+Ej7E0caKYssvNKFhoohBEW4obfTDKWrTOivv2eMSnM27Q4Rhv3OXC+z2prtfuUULFtYACQxQEEHyDs727ipkNsldXZ26Mc3s/8fy8qSK7AXk2OfC9lbdj4iZkpATczopLE+ts61Yzoo/rxE7jVWNxpuGweattpEDmT5RTA9ZdUenHHBNGbGqkEEJmhtPz2mZ60cIb/YNkxQNG8wY3zMP5BmhW2cpLlh8WeVP8CAovp2YteCHGupAOBjgSnYFJe4IPfEXidUkyeT0TI2eyJ9QkjE2+z1wXSurBSTtSF9Ew0hWwhbJPXD9B2QFASwz0gbwvIEgkBJivUcF+NGLDgATmeAjucAsdX5WYWU4tnfxPo6MaNiN81Wb8g7RduJ1bF2hIsxqyshpsdidzzzm8b0RP1x4MZ9FdP2t9ETWq9neNiIwb5BBIYFc7/kIjeL2Wp2rSDFu74IMTt+XZoN5mN79mJ+jBlyMT/R/kKM0Po5e6CPVvwd+hSVi/HsLVqfSwEAHw9OxQYx8+Mt1QRm82BdZDLMu96wOXjm8PdKwfLFZIBipgQMDBhpCRsBAB9fT9RUtSIqJpiWthGNH5GzEAzp0PdRRhKfEI7BASNMpjFKvYmpQX2dnlpbER0g2d9f54WergGaGfb0dKd9mUZJ+0la7dFQ24awyCCoNSpaR+zhqaWlc0qlEm3NnfDy9aTHJHIYcm5KpQtNgrh7uME0YoZC4YJ2fRe8vD3g7uEusEXGOAlYGgxGuGvdMTpihmlkFJ4+XjCNmOCiIpksOZrrmtDd3oPkzBT6i9ul74DGzY0meyzmMfoF+Pj7wDI2RmuSSeJloG8AHl5atLfoERwaiPGJcXh6ajFiGIG7hwYjwyPw8HKHedSMMdMYvP09MTZqhtLFhfYrjuvxc6RbpTEixsfpAzlhIGsnrTQ5VvFjdMu5hNK9sNzLAEiqPJ6KyEBaBBecv20lEcIXe5tKMO6S4y04ANqLAbKytBNHcxEWrkNzUxciIgOgC/Khuj4CaATsRoxjqK1pRUr6MuRk38T+R9fj3OlChIT6oa21BxZSt7gygpocWMYsWJMWj1HTONzcXHH1cgk2b09DYV4VrQFu1/fQet6AAB+aGd6+NxPZZ/KxaXsayopr0N3Zj7gVUSjJr4LaTY2NWWmoLK2DLsgPFaV1WLc5FUd+fxRBIQGITYiiGeHNO9dDJldQRxhxTDD3cgFSMpNx9L3jFPw27NiAhqp6+Oj80N7SDqVKiaGBYSq61rhp4Bvoh/ZmPcZGRxEaGYberh7ErYyDvrkNg72DSNmQjE//8Al2P74Lrq4qlBeWQ6lSIX1jMopzS7E6dSWKb5Ri7aZkfPLucXj7eGHH/o348A/HkLV3A61zZsPfaTFEHuXYsHcaA+V1gyw7zPSKZ6v+D1px5V7Av3tWB+g26YIvLt+EeF0wXxnEKoh4HSlLf0imU7COKGZuX1cxCE9vFfyD1KguHcDEBJf9X77Gm9b6qtQuUCplqCsfoIkN/2ANBokkxVeFwb4xePm5Cut15UPwC1LTUAnZzvY3Do3RdZNxAgqlHEoXGapKBuDtp0JQhLvgjmQYtKCx2oCoeC08vKf331RjoLKdZau80d8zSiU3JEHT321G7EpPm/Mh8wbXlg0iKsELGo3C7vG4Sqvp9+dqQcIiMEAf4kzLzwMszNkxhWOf5WHPw+loqOtASXED/Hw90NTYCS9vLR7an0FP5OSxXOzasxZnT+VT89OzJwuw46F0NDW049KFEjz7wm7o23px6tgNPP/yXqFS49ypfGTtTMN5st+uNLQ0dqCyrBFePh5oa+nCw49vRfa5fGg0GrQ2d1BLn+jYUJjHLJS1ubm7Q9/aifVbUlB5sw4qVxUFuZbGdkTGhdGqlcTUFdTnjMX4WEwwP6eQtidEvL+nD97+vujUdyF5XTJqymoRl7gMPR1dGOznKk6S1qfSdsXXCrH90R3o6eimgN7X1Q25XEHjLpaxccrwCJPt7uiCh6cH1m5ORdH1EqxJI440JZTVkq+0v6efeiaSLzk8KoQyaWv2eKaYoW22mEph+LI8aaUJ+fxK3duotnx+14PgvcgAdVNu+GraTnhr3AXix0piGRG8lfVLx9oREeeOyuIBpG7SYWoCyD7WRstBD74YjcKcboRFu6OyaBDhce6oKhpA2mYd8i9346EnI3Dy/WbseSoCJw4304xvZLwHbpzrgLunCnuejhD2L8jpwe4nwvFf/3gTj385BqW5fUjbEoBrpzuw/9lIIQZO+tu8NxinjrTg4EsxtP/tB8Jw6bge2w+G4ZO36jExDjz+cgxOHm7GuqxAXDvbgWVJPmirH6aAy85nzTo/Omdwzkk91G4udo8nlJ+yp5eX0FwpWLEYAMjXAvPpVd7nAMc+vU7fxsHBEahdlfD0dgNxiY6JC4FpZAxaDw11cN6xJx3nTxdi87YkCoRkGGAYGkVwqB9GTRYMDBioMJpkiT083akF1oXT+diyM5UCIMF6g2EUKpUSHl4a6gzz6JPbkX02D5uy0lBeWgfD4AjNEpM2w8MmZG5NpcBHHJ/Z3wnLBBVTk8sgLG5lMvdrIY4BEtAjAOgX4Ef1hm1NemTuyERDVSN8dL6U3ZHhr3F4BEFhwbS8zmQcgclopMNrMlw1GU1YuyUDFUVliE+MR272dSxfvRy1ZbUICPZDT2cvZZbEKqy5oZXqEns6eilbnZqcREtDG6LjwylYEjnPqGkUPj6e8PB042N9tllfa6KFVZJMd5GhFSTS2eUwhbLW08gbeBuTiru3bO5eA8B4F398dd2uRa3tPc4DWHvTCLr0JiRv8MeJ95vpDyVxbyZZ4d2Hwing7X0qAvqmEXTqTehqG8FDT4Tj5JEWCmwEsIhUhchTzKMTdPY3T29XYf+iqz0gjAyQIzbRE4aBMVQU9GPcMolDX4nl1BtTU7Q/oi3sbDXh8S9H03UCakmZ/ggM0aDkeg8G+y0U5E6+34ShfgvWZgUgapknjr3TCN9ADcbHJtHRYkT8ai8YDRNoqhmi4G7veORC7dUGXytcuQgAyNxgJDrAY5/lYvfeVJ7ey6gJKTfDk4wOD0nFBScZsU5Nefp4HrJ2pXJ+EzJOysJYGHGrpa4SdDo/bj8CgJt3pPA4T9xdJoSaXmvShQMx5jDDqSmZzIbL9oqzw9QslTIjcq4sy2tbGSJ8TtGey2SxhMnQwBBlcdHLYjlZzSS5bgVKrhchKWMNFWPTjK6dmt6pyQlaOcPF6LjsbEVxJRJTEoQ4n002F6B2XWnrVlNbMC7Gx90OR1nj2WKAvNZamH+4a6ge5xv+L4xK/V3JBu8lANziFYdHVqUvenlb7sUuCiJE77f36Uio3RQ49UELDTEShld0pRsh0Vo0VRtg6OckLHuejkT2UT3c3F1QeqMXqzL8YDZNICBUQ4eiKrUCw4NjNvsX5fRQMTR5t3Qhbii83I19z0RSFhe3yht+Aa608uTMhy10SE0s8w++yLG83U9G4OgfGqkcbsfjobh8op2C8ukPWrBxTzA+/yPR+app/8vWeFEydepwMyYnADcPBVobjPDxcxWOR/qbrVzwWsECA+BMMcD+PgP1+GMuKuJKEXs6OqLDo4kL4hItZG+t2VVBVyhUYACkHMyDJCvEs8KJ3GYYuEldYGystGyyubYVHzSLzFttTc8Cc3gg1hGSdcv4BMbHLFCqXW2ywMbhYWg9tNY5Pezq+KwVIaxyg5T+qVyVXAWHnQoRVkMsJDjElSCsRphPhMwaAxTVEov1goQhHr/5E7Th2l0HgvcCAHpOqXAoPgMrAkNtdKHUDU6kE13IdWJxReJyQsyQ2RTxYQ8WJCNloMQ5mq3bOx82baWMkD3J/uL24snAsj/XY/P+UMGiTXw+tA8+s036pjZchNTIufeNEiXe1o7Kxfh4gHgaTfE0n6y/2e7ftUJOZrRgjtB3QgfIwIuGHcUuNPxw9VZ1gOQ54Rjd7DpANtwXdIAiLSC50Ux0TWXXojI221pf2zI1a0ZXGrNjU2KKfAGFWeP44S2r/JiHDtCqS+QZJE9RxUy1uOkECvvfg8XFcNcA4d0OgImugXg+bQv98WKVQbxd5YN1Zh3H618X+/5cK+DKXBcMAB3pALnYGV85IcQGxaah9nWANjE3fn9unuDpvoHWqSwl/n42Oj7rZOoz6fgI0yOSlNqqRlq8vXxVnF3dn3XKT2vliD1mKnWFYQr1mZ2f+Rrdabo9aUxvhkoQcXmcHb0fN/x14DbD3GSEWeckTtX856bRYZyq+r/olBfeFSB4twKgx5QK+6KSkBoadetFrLdaBPtgf8pGrheuXlgAtHGDkcQASQ2wXt9DmQ+Z2Y1MekTAhfybgEZdTRvV93l5adHc3AmjYRQx8aE0BlZd2Yphwwg0Gld4eLtTHWFddRud2Y0E/5sbO6mNFtHzkX+TyZJIlpeUNUA5FQAAIABJREFUx9XXtMHd0x1qVxXd3t9vwGCfgWoASRJlaMBIPyeehETrRzK/JHtMcJNMiETot5/ODwol7w/IX5e+uQNqdzUULkr0dhHtogwhkaE0nqlvakNASBB1Y9E36uGiUkIXrKMZZ5VKBblCzukB3d3g5e1JY3z6Zj1GR0y0Xpk42BA7LnJ+9mqBuzu6MWoy06xvd2cPLeuLjA6hEp3WxnYqLSKON+KEB9ePKCYorhkWVYKwmKBtTJKLsdL/7MQqyVNU2ngWhb1HYFJ231EgvBsBcK17OJ5IWr8g4t35iKFJjDzneAdMI+PYsCsIWm8Xa3ndfSyqXnAAFDNAwTyUj5kd/ewG1q5PADFFcHNTUcAis7ilrl2GyrJmhEcF0omNHj20iWaMiY9fTFwoNUWIXxaOttZeNDe2Y9vONCpSVrq64FpOGRU1r9uQiAtnCrD30Q04/tkVCqx7HtlALbNWJceh4EYFTTwkpS+n/46OC6MuMM++9AguncvHhqxU5JwroELqwFAdbhZWUSBavzUNH/z+KLbu3gAfnbfgdF2cVw5doD/NwI6MjGDN2jW4mVeGddvWoq93gIJcWUEZBbiQiBCU5JZh697NaKhuoNlhfWMbnTNE36RHTEIMWuqb6Zwjfd0D6NK3IzUzFZWlVVi7iSSAbIezBF2unL8BTy8PhEcGo7y4irLrrD2ZyL1chBVr4nCzsBKbt6+dseZX7AzNwJHp/sQ1x+LhOnONEfwKbWKEnM7q3M1fo9Z8ARMupjsChHcTAMa4+OBgYjoC3L34anNm/c5V4jAwYwYHi7Wee74H/sGuVAfoF+SK/u4x+OhUGOwZg5e/Ck3Vw3T+3/hV3tScgMzGFrfKE4O9RP9HdH4kLiiDaXhcsL4aNU6gp30UobFudKpN8fXUVxjg6U1+9DVUl0cSFV6+SrhpXYT9ietMS+0wPLyVVHNIbLBIEqO/10wTJWydaPz8gohtl1I4H2K9RY5PNI3GYQuNWbq4ALWlBnj6ulDNITsfcnySuCFaROn9vVGYtIgMkE9EsAzp8c9zsWd/Ok4dz6fzje55OINqAkmlR2lxPRVJm80WrE6Jxc2iOvqCE6urksJa7NpLLMCBMydzsX13OnWIHjGa0NLcBW9vLdy1bujs7KfgWF5aD8PQCLbuTENddQv1GiSSGcKqyOerU5cjOCwAv/35h3jh9cdxmQDgtlTkXCigLDMw2J/q/kymUQqIZJhLwIlYSzF7/WsX85GxOQ09nX24fikfex7fiQIyReba1WioaaLsrLu9C25ad6RtTEPBlQK4ajTo0ndS0XRdRR1SN6Shr7uXssz+nl6kb0qjAJJ/tRDpG1JQcLUArmo1hgcN2LhjvZD1JTKXmvI6aD21cHdTo6+3n96LzK1paK5vQUNNKyYnxrH7kc02FR6z+QEKTJNnetbKEBZjtMYcaZBZlFChWWZRjHB4aAAXan6DVtzApJz4Nd6+5W4AwBCZFrtjVyMhgMxcdufrOT59uwnRCR4UsBKSvVFwuRf7nwvHyfda8dDTYSDbie7usS9H2vz71OE27HoiBL/4YSUeeykSJdf7sfvJUBRd6UV9+RA27A6Ej04NlUbOzI1w+XgnwmLdUF1MZCl+NHR06VgHdh4KxfWz3cL++sYRJKZ7o6p4CCmb/FB4uZduo8d8MhSnD7fB3cMFkcu0uH6uC4+9FIUzH+ptjv/Yy1H47x9W4sBLkSjL7UfaFn9cO9OFPc+E0/O5+Hk7lq32wsjIBGJXeAgPIRNFLzgAUgboyztCS2pyj312A3v2Z+D0iXwKdOSFGTKYqAlqZXkz+voMNLtZU9mKoGBfdHUN0CkxXRQuGDGZ4UF1gkPI2p2G08dzKYvUt/bScjhPLy30bd1UqrJpewpu5JRhyw6iC8zF1p1rkX02n4JXeuZqnD1xDT6+Xmhv66F2+dXljYhfEYWaikYkpa/E4OAwZZUEVIgukAwvvf284OPnLWSXq27WUjA1Goz012fd1gwBAPNyCqHRqNDd2Uu1f6RcjVSE7H5sF9UH+up8QYawpJxtxGhE6oZUNBHQHDVTIDcMDCFtUyoKrhRRY9O+7n5s2Z1JvzwCYic+OgN/nQ/6+7hpOA8+8xAIIyUibmLlRaparl8qpNpGriKETYwk8v9zEPvjyuC4dgKoiWKA0z7n29kyR6uusKdPj5y6d9Amy7ttQHgnATBM7oFtkSuwKjjcrsGA4E4ywyyB9owJbnW/U++3YfdTodRtpbHSQJkYGRYTFrUizRs3r/dR26uNe4JQcq0XhoFxCnxnPmijkhnyXsUmalF6vZ8KoQljdNXIcegr0dOu88R7LdjzdDi1w+ppN2PNeh+cPqKn/Z0+QkCN21+lluGJr8YI7TpbR7D7yTCcOtwq/CXnERqtwZh5Cut36nDh03Zhf7UbsdDipt+IJ2y1b4wKucfHJnDoqzH0vNh1O7p/uUXJC8sACQBybjBWp2SWnRVMCKamcOLzPOzamybo+8jJUl3elAw3rldSl2iy37WccmRsWEkZI6cTJLOxcdmzcaoj5CozSK2sQq7grLLozHGcMYJglUVTudw5scmRSDux+0txXiVWpybQfjndIa/nE802J54ThAAjVxonSrrwVm2cxlHB2W5NTNC+pI4Zk6SNgjxc3A8TWSfXSE6KTWhO3DCUKgUfy+OYWHlRFVbxOsDSggokpZN7RfYhmkhOMiA2PrAOb7mBFtnsyHWGi/GJmJ4gzRHH/qyMkDJBG39CPrttMxexDIP9vcipex/NY7kYUw0sKh28EwAYr/RFVmwion39RX59zLfvzv+tKRlAc+0Ina931xOh0LjL8ZO/vIlv/ksiTr7Xhh2PB+Py8S6q89vxeAguH+/ArifCKACGRrnT94oMZ0uu99LPi68SBmjAYy+TeXVl1M7KN1BNh7n52b1UczjUN0ZBlzhMnz7SSvdjf8n+fZ1m+vCwdpePdULtLkfZjQEkZnjDbJqCLsQVAz1E9iVD5u5Am/0bKoaxPMmThrt0wWoU5vRhzxdCBbAl53XjXDcty/PwdkHqZvLdCAVx9LxzCxcBAB0xQHF2dKB/GJ7eRANndVVh1jpkTg9aWjY1BbN5nHeInu7IzCQlYlcZTk8ozjbb6gY5HR/LIvPAw7cfG7PAxUVJEwksu2t1kbFKWGxdaYhomnehsQFCXnnO6xfpK8Dfexs/QDYDIBMr88xA6tbCwJN8TsrmyGTvZCEgTADSrm+gPV2hSDco9gcUGJyDWmAGyDaz1omyx7bMUZJVJro2nimOmkaQX3sSNQOXMeTahCkZb6K4gJB4uwDQd9Ib3mMJWBuahuTl+ruK8dljPMyiij1/x95pxb5nw6jlFNHdUdIwRaa7tH4Z0n7YFvK5oM+bmsKlo53YuDdQsM8iWj5OiG+dGlb8FbPPpe3snTfRJZIf9ZnOS3w+4vOixRNjhESI9I8iO668IhJjX2AZjDPzAlMwcKDb4z7nTElJ7I7EB0kQNTktXqiwoBBm4yvI+/oJbM0qsRFYnmiblflZmao9nR+5meXFtVixJl4wZGUWXVaQtHW9oafGJDs8Slt9ACUEQWz5yoMTAyMbJibE2ETz/IpdXSjwT1LZDjn2ytVx07PHAvPjWJsQsxNYnC3zE2d7ueEwd7LTssCUBtpjjtwjL1yH6Pjk8+bWWhT///a+M7iOK0vvQ845J5JIYo4IJMEIJpGUKHIkjUbyjF3W7JRrPa512f6x6ypXucreH/ZWubYcdms9M+ud8e56gtJoJOYEkWJCDgRBEgABIsdHxIccXOfcvt23+z2AHAoQH6a6q8iH97r7dr/T3ed995zvfKf9KjomazAW2L1kLnA5HWDkfCi2ha3D8YwDiA/IxNnafoSFjmBtVoMh1PzqAZ8V6Li8n5uZ514clBTRBZJXwHlbANxzv+fzti+rXCYHqCM7rUuadBqtT/swMjKG7LVpaHrSxfG7iMgQprmQQAH9TT09OK4XHsISWlQfTOVvJIdFNblmhGc4Gyuys263UF9fs/6fmY/Y3NiOgEB/ltbq6ujDqvQUTpRQAmJkSFRytDS1c3yQsr/khIJCg1l0gWJ6dAEiYyPR1dqN8MgwRraUYCHaDcX2ouOiMDoiZLqYIuPnh66OLkTHUIxPjEfyWFT329bUztsTciOprNFhJyMrqvmdmpji/cfHxthW8Ymx3LxmMV1AFyVoBalZEaWOQE2VJwaZ23ocE6LUY4halzoLr3BqahJtHY2o67qNzvGHGA/oxbTP2Es7xKV2gKu8ErA54jUcXL0Lm+KEfhwtXUNThgPMbtAQoOxVIWtP7fdMZtZjnp5lj/IqCsMtMQJMjwlSFJpFsYpEXL/9+BZ3gqOyuK07sjjG9/Z7+zjhcbOoGuHhYSx5VXy3Dqff3YerF8tx5HgOfvpXX+DU2/uQkEhNfgwysxrDE8jLjMbktNo94lMVp1UkaIxx82oJCg7morurj6kt9Q+eMDLN2bUVVaUPGJanrUnBxMQ0goIDUF1ai9yCHXhYU8+9hXt7+lgqf01WGn9GYgUDjmHk7tmOT//v5/jBH38PZberkLNnG7789QXRrnPLa5wkIpmvmrJa5O3JQcPDRqzOSMXkxDTaWzqQu3srqsseYHZmBrsO7GCqDiV2jr65Fx//wzkcPlGA+MQYS28Q12yuHr+T5UwmhCcedHe8QC1R7NJ7xIwQjVjj4sjR2G5+fg69PZ34sqIED3pqkBw3gJCIUTi9BzEHis0+f/kmDjBsPhjJvrHIDF2FbQkbsDN1O/y9RbjBuqgO8LWsx8pqCaXkR/Z7RQtdmQK9evuUV+UurQP8o53JWB0turxZKyKGRyZQXvKYY39lxfVYvyGNY3y7923grOvFcyUYGR5HcmoMpiZnsHPPBty4VsUIjGITRIqm7LCqGM1IU5luyl4eps+1mke9TM0lRqglTKw1wPPAjcvF2Hs4j51Wa1MHOtt7ERkdhomJKWSuS+fPSDuQ1Sbm5lFyq5KdW+lt8drT0Yvim+XIWp/OsTtybL6+vhwrISS4JW8j7pc9QECgsJmjz4HCE/tElzYApbcqkb93O4q/rmBHR86IxpucmEL2+nS0t3QhINCPkyyOvmeIi4/mH5w1GUIWi5GZklRZCBGaYngL9SXWps30k2biCWrI0ehjbFSwmLLDSkxSjWka52cgyqLGARQ1DOCtLZHYmwo4HA609D1B91AbHGM9GJ8fxbTXOKa9JjHtNYVZr2nMYYadZMhcJDZMFuL06dP4xeVf4kZ0LdvSH37why8CvfwR4h2MCN9QxAZGITkkAelRaVifkIUQX9HG8UUW6QBDaQqc/dijY4CUSIiMJR4dUZLmERlLyYVJRmbh0X4Yd84xj66l3mhbmbgqEE11o4hJ8Oftnz4exez0PDI2hvKPesP9Ydb+i4jx4yxteJQvetsnEZ8awD1B1HFJOIGOR+MQh8/f3xu+/kaM8JtmuV92/4qqvKV1gJQFJgSoZoEl+vq7n14U9JaeIb4IKalx3ASpYP8mvnkunS9DfHwkBgZGeaq7e+9GXL1YhqSUWKEuER+FeE01WiI7oxeHUaurI0FLzE//XIkxStUWd+dLjoQywzTt7WFJq3F2KCRtlb+PiNOliIiK4KlucEgQl8uVfF2BPHJYNysYHdE+CcnxLFFFatO07dqN2bhTVMxIj6bEbc2diE0gaatZ9PcNsE2oUfu6zWK8nft3oK6qHlOT4jikLrNrvzg+2YkEYGfnZtHa1ImMtSSLNctyYXEJ0Uq8TnaXk2hLyd6SYawxPL38TmxHix4D5Ay5EQvU0Z2aPXaLHLXjWPbn8S3Hv94gHODbO+L4n3VxOp0YHR1lEvr4+DgmJiYwRYraMzOcdafY7datWxEdHf0ivuyltlEd4GtZnt024MIvO3HinyTj8kedfA8feTcJVz/p4u99+J1E/OzPG/DWh2nw8fbCrfO9OPROEupKB5GWHYKy6/287vz/68DszDxO/zAN1z7txo790Si51s+Otbt1AkffS8b//LM6/Pu/3sxjq+MmpgW5/eylDL+EOy2bA2QEZkFat2/UYve+jezs7tyqQ94uiqd4aWjCi/X5CMmQ5BWF4wVKcO3GpiNLmWAQAM6lb681G6w7zQWyxC6xwPl5JjTfr3yM3N1bQJ3rCL3J82RKjpdI1JC2n9oIqfTrSuwo2KpRUujc5hiZ+RD1xjUPosdICFkRpYek7UUayJi20oPNn89r6hjzc7ocmFnOXmZdF6jxfYHsrTmGp6lvqLG7Bfh/ViVpo9ZZOlExHRTI1E1MUBuXnB85wYUc4BI+Ay89VNfQJM7WOhAaOgxygNbr6knvH5UPYXYOmBid4fAUIbnu1jGER/khMIT6cAMZm0KRlBaEK58QBSYRn/2sDakZQdxGc8uuSDysHMbo4AwOv5uIxuphfk+KLuHR/vDx9eKsL7WwLDgRi7sX+lzGJadIlBiyS9amUCSkBb3y/EtllRBiXlIxBIkA2QkytBLT4YnJaRYgpYWmkPS3gbzEfegOkekxPy2+Z9pOifvpn0vKiZss86KxQAvfTyJGImEHBgZo8UUlu6you0hKjnwdGR7lRIl0uos9ZSL3qknUauVRMsbG4Ezj1BlxNyFgIH4kzPw8gdSsNbsLx/7E+IYWIR3DXW8QawxPPy83yFHlBZqR4wvwB7Xv+zwE+NJeawl3VB1gdtbDJRx56Yei+/Av/90j/Ou/WKv31732STffP8npwUyFiU0OREJqIOhzcnL37w6C2lIGBHqjv3sKh96Ox50L/bzu8m+6cOx7SbwtOb4d+6Nw7h86kVcYjYBgXzTWDLuMe/3TbpfPlv6b/n4jVlbtXFoHSDHANTFUCaLE5hbg3RlIboFubhp3RO0frCNLLeZmIETXbLDOEzRRUhQ9P0vMT3fGin6geXxhXIlsKQHR+LiFSaLrSC1GQ3ayNzF/P50HZbS0N3iAsteD7BNsvNeRk8oLlFlaJaZnTE9VZGVUfCyUjVXl7606f2pMjiWbFAqOiQcop8l6DNCCFLUKFGu2mb6/C6/QUla3Eh2gQOzmrn+e9P7irzpx/INkPVZJ/FVvjezPMTTt/HUeHeYxR625Nek21v7T+VzmXIa6v17J4uH2oO9bVbVraR2gjAHKqgvhVARHj9RgIqNCWa6e5N2bm3oQGxvOPUFo/eNHbYiLJzrJMFM7KI5F9m5q7GS5fNqfnA3RY6hErK2lFymr4lgxpamhE9Gx4ejtocLrWf4sISkGjfXUOS4Sfb0D3FnO29cbk+PTSEqNYwY5JWSoFpeOQ+V0lJ2m92lrklgdRqrE0OvIsFN0kAsL4TrhcecUKBZFJE3K+FJJnAkJKsk/6Qzl79PYiBPdnf1ISIlFaGgISFkmOCwIkdERLJHf3dHLgg1EbaHYFgWdiYrT9rQDqWmJCAwO4AQM9QJ51j/IU+zwiBBOplBtNCFQsqucQgtkJ4J5VoRm8PrE2S28XiBF0zYvkj1WpvHm8ZUssXzItPFXmgPMyqr7/aDHt7w13fujwzM85bUXwwLL5wAVMrCMrZ37XQlOnMpDeWk9OjueYfOWDNy7I2gwN4tqkL02FXe+rsP2vGzmBW7PycKjB21IWRXL79NWxaOuthmFR3NRcvchJ0muXa5gWk3a6niU3XuInXs24e6t+zh4JBc1VQ3IzCYnMoWQ0CDc/bqapav2FW7H19cruOzs0PGd+OpyKccet+S8hqqyR1iTkYrurn5WnKG6WhJL4Nci6k8Crrn9+O/PsbM68sZe/rvweIHG0RMxSym3xr+f2uxWrfGkWt2tOetRcrsK4ZHhSEyORUtTB9ZvzmRVDpIAa2ogue9ZlrXq63IgITkWsfHRqCx9wHXRqzJEs6aQkACU36tFwYHtqCipw8Fj+bh1vQz7D+e6VIhYs6/W3h/uKkLoO7hFfrqoq2us0ZT9JQdo7UMsnbHpcyPhstJigFlZD5TrLL6Hcd3t955qj+pqUWO/5DFA6WNl/1x6+EkOKyQkCM1N3aDylrVEg5mYRsH+jbhyoRwnTu3E+S+LcfyNndwGs69nEF2dDhx7I58bGxG66+kewJHjuSyGEBoWjJ6uZ4wKk1NjmVKTv3sDbhZVofBoDq5dKkXhsTy94qToCjmwORYc6O0ZYOfIBeFjkxgaHNGVYpLT4tkpEqF4z8HtuFVUiYKD23G7qIIhC9FyqAqEaCekEEMxztQ1SeycpES3RILSDvwwKJWI926Wc6bX0TfI3d12H8xBX88zDDiGQMevuHsfiSlx/L7gYA53rHvyuAWRkWHo6ujlNgH7DgkOEzkbUrLZV7iDp+T05FG2eWvOWpeaXx2BqchNQ2hqjJGBmKXSRDpP1wywRSVG1Rk0jW3ELK3nIceU9lpZCHAImZkP9Aus//gpoV0t2qKHer/t90PPpjExNsszCaK3NNc5ERbly9JYdL5tjePclChjA/WenmEKy5iTkm7eaK2nmRcQHuOHxDTadxTRCQGIiPVD6+MxbnhE1BgKDT25P8q0GNp/anKOEWdvxyTiUwJA50C1wlSb6+vrDb9ALRGm/VioofBvyz7VVQVL6wDVGKAxHRSJA3KAJ97MZwRIDc9pCkrqLwX7NuLe7YcYc06ip/sZYuMjeT21yqy734zBwTHuq3v0ZD5u3ajhNplFVyoQFhGMrnYH0lYngGqLqcNafsFGXL9MjZRyUVb8kKW2QkOCsGVHNoqulHHWlKazNP08enI3/uYvP8KP/uRt3L1Zg5xdG3H9Ygkio8NZEqu9tQeBQX54TGox69ag4dFTrE5P4aoMQmbNTzqRkZ3G4gkxMZEgvUBu6EQIUBGZFIhQiQ3Nz6P0djU7cFKMiUuIYbqMc2QUBQfzuLKEss/krKlZOz01Y6NCSDUsMhg9nf0shDo5PsHfZeOWTNy5UcEolZ65n/6P3+BHf/Iu/Hx9BPIyxQy1WKEsu1OysQaPTym3M9UGqzL+imrMQuNrCRIjBiizv65qM0YiRsSiVpIDDAkdAiFACfnUGO9C3cj4x0SJES/3+68+60PSmkB0No9jZnoe63LC0VA9gm17IxGd6I8L/9iN6Dg/pJPiy70hHH43Hv/nPzfh1A9TmOx/93w/Ct+OR13ZCFKzglBeNIBT/zwJF39JLWbn8dYPU1D0aQ+2EzXmaj8i4/zR0zqBw+8l4q/+rB5/+tfrce3jHhxSxk1IDdBj5Mv9/Rcav7p6z9I6QD0GqP2Um/h1Wt27rAzhbmvzRJoVqizE9SPUJVReBF2EPqeCf/FeJDDEoye2J8UVesBYSYaRh2ieQp6Au83NzMBX6eVL+8rx6RSvXShF4et5umoMjS8clnF8WZtMnMAtuev0ahOe3mr/ydiw7vSVALBrsaVWdTI7x8rQnGghNRtiomoLqd/4+/vgzlcV2H1gGztQShywYoymIENK2DSNFy5tnjlctHx1hTQT8wSNyKTKIgbXSc9KTJCnuTq1RW5nidG50/9TEN6C2WN3MUBtWqzHKOU42vdfaQ4wM/O+9iOnY36Pen/tkx4c+W4CWh6P4fa5fnzwb9PQ3TqJvo5JZGwKQc2tQYTH+CM2yR8PSoZEa0svL2RsDEFCGmWGxf6f/6wDySRPNTGLLbsj8bBiGCODszj8bhwaa0bxuHKUESGJkhLKI+c5OTGPghPRuHfRwdJa9BxnbgpG4irBFxaLBAnf7vvqqmVygIbyqpY1dZO1VVVcfq9srl7ZYVBSTPtbeIHuSNO0PTlg5+gET4nZYVr4gdb9qJLD14+oO4bajIH4RKtNc+zPQH6SyuOOsW5cfHOjJPKuoyNOXRZfbuf6asTo6NzGnGMID9e6zVn4ei6xOZnUcEGK4kZ0jf0ZTnSx7LEea1yodlhFoEplibz9V1IMkBBgZtb9b1yYv5xEwmuf9Ip+2YOzSF4TiPGxOZahOvK9BPz2Jx1ISAtAf+c0Vq0NZtXnpPQg5grGpQTw9PX6p0SOjmd0OETyVIHecHRN4eA7cbh7wcHI7sqve3D0/QRc/6SXK5227YtkZJlbGIWAYB801ozo4xK3MGtTCE+rl/N7P49oWFO9d3kRIPv2Rfl4bnh1eqWGIUFljKHp+rl0WzPUYFxVZsy1w+KcVOdprgmW6yUC1b+Difdn2V9DguTUK4prOba5NXcdgsm5ulnI2VaUGNuRE9Z8kY7aBFwTKEwiN52SoKwzZWbdxPaM9QIrCgRoJBykU7TyAY3ssJI91sd3N44bnp/c3pRdVpGlkXVWzbTSEGBGZs3znrVXup4cYOF34qhlNf+o0bTV11fMpMquDSD3MIlsACXXBpB/OMrFJ9GsSFKiSElGn1n4LJztWUxc5tbZfhScjGWE+CpFaGqq9y2tA1RjgOIZNfTyHM9GEBUVhgEH9QcORUN9J8IjgnkaR/2CR0fGua61sb6D44MRESFwjk0iOiact5d9halemKTwaaFt4hOj9VpcgmCiubq5RlgiMNpH6vmptcr0sGsaqiYkKBGedIK8//w8RodIEUZI7NN4RKcZG5vA49pmxMRHcnyPaCu0f2tzJyJj6G9gcpIoLfPo7uxj8QKi1FADJlKWCYsUCi9E4elq7+UKk9UZKeho7Wa0Sk2PRkacTAMizURqKkUZcFKuDgr0h9M5hv7eQSSlxCAkTDhUGfuQWVhXBGg4RUZ8QkvVJWurIjq9FlirKNF5gnqFh/sYnxhfPDB6TxGJBOV0XIudriwHOIiMzPvKNM6oAZGIXz7mr+r9kIN6efgq+nzGdScRVKrVpQs/PTkPvwBRgaXOTP5Q39+v3r+0DtAaA5S/6gS4zv6uBEeOb8dX12rg6+eL1Wvi8fBBGzuRdz/Yj8rSBs7m0rY3rhM9RFOGuVOHM6QMc6kcR4/noaqigZMnD2ufovBYLjsEzr5SxYnGOVR5iAbiM6NR3amx9qBYdKQpSdjaeEZsTzgIotHs3LeGqFm0AAASlklEQVQVZXdrOf5YcGAbfvOL80y3eW1jOosnUIKkvaUbianxuF/+iJ0SJVeornjw2Qiy16/St6uracSBoztx63op9h7ORdHFe8xbPPpGAa5fvMvZ6mNvFuDW9QrsLdyOX/38HKJjInDyO/tQd/8Jd9arq2nC+s3piIwMR0Ag3ewacpRoUUN+pooSd/2JlWmxng02VaRoCRAt2yvQqYwtGqjVyBa7VqaIDLMZia5cBDiI9Mxq0TVP3keyosd+L54rD7XHsjlANQYo8fSXvyvGmHMK23IyuQvcyVM70dHRj7OfF7MEVvOTLrz+Ri5i46Nw6VwphoacSF0Vx9PJ3Xs34fqVCqbRPG3uYipMZRk1S8p1QW4utcJuYnZ8UbSgnT4dNr23xC5lDFPL5lInOUJg6zZmoOVJB7ewpMNQVvf46f3s4Mj5kXpMfFIM9ximjO7+I3mM6Erv3sfp945gcEBsR1JapP03OU4qM6tQX9fMiDh390Y8rm3iWOXeQ9S4qZzL8ugXub/XgXjOVndj/+EcPKh+wk2hrNPlxWKG6vSXEZopO2xUbJi3U/sDix8EqTJjjf2ZeIUuMUVlfA35SQeysmKAhACrDTUYiZ9k9t9+L/CkB9qjtubgt4cAqSnSiTfz8Pmnd5GYHI2hAScGBwV95dSZ3agsb0RKKpF9I3HxXCkSEqLwzCEaJRHpmbh/RwgBVjYiOSUGVWWNOHw8lytFCA1RJYQa27PG8CQS1D/X4ogGQjTku9WKDvM4AhqSA9xbmIOiSyV8/uSIKENLTk78G2f+XsuTdgwPO1kJhqgu5C3ImaVnp8HR8wzOsXHsOZjDXMC//V8f4cMfv4Ovr5YxqbmcYomT09hzYDvKimuxrzCHuYiJyVTFMoPmxg6cPLMXdbVNSEqKxYOaRnaE1NeYqDxUCWI4vwVqik2xQPexOYMTuHAMkRsvadDSHDs0mrar4yyU/ZUOcKVNgdMzq1QA63F/kwxWT9skhziytoSiuW4M0Ql+zNkbGSCO4BwDCUqG0CLX09+0X0pGIM9I5HZUHxwZ58cJER8/b7Q3jiF7ayhGh2iqLWS3WCZrYg5ND5ycXAkOpWm2Zy211UvsAN3FAOUEU29QRI2LvLw1FRUfXV1FjcnJv3WqjI/WEEmL8XGsT2uAdONaJfYc2Ko3HZI8PEMncOGeHW6RoEuCxE22WZ8iGxdUkjfpnKlBk3xPsTyi8dz+qpKJ1QJpefP3Jl6i/GW8cbkUB4/lGZ9rNdQqPUWP6TESNRogydgSHYcqXnbt3SKaH1libCKQLRGcJeu8QMWHUbsrt1cQoMzy6pUdwh7m7LGKGN3zEqUV5cxhRTnAkEGkZ1V5tB5g0acObN0bjuLLA4iK82OHVH59AG9+mIgbn/cztaWjaZwzt/VVI0jLFutDwn2xcVcYouICcOe8sd2wYxan/0UCrn/cjw35YfD198bj8hHWBdz7ZjQfZ++paPS2U38fL37/+vfjXfiw7lgRasXUcq9/UFP47SBAeYMbMTbhQQyeoNhCVYMxr1e2V1VhrDE66Zi0niKSymJCdBp5T+fwmZCgcR7y+KZXfiNiGmpiRS170reX6S3ty48MObmCQxtCiRgJuazxsXFOiujOwAgp8Ud6JQa/kWjNcMDWaaqMsVm3tTpFGStUa4XF8bQMtH6sxXiFWlbZ0g1OHYePw+vNFSHGNzD+WlEOMHQQazKoSki5YPKGUG/8V7i+6ON+FH43Fjc/d2CgdxopGQHsrPKPRuLrL56h8J0YtDVMYGJ8Dg9LR5C8RqwfG5nFkffj+EElJ1r4biza6sdRXzmK5IwgrurI3ByMO2efISUrkKkxJK66MT8Mq9cH48G9ER6DEOJ3/qXokaw/+K/QHpKE/qB6mRygKQaoZ4OlEzN4dC7ZWVVJWvNa5myt1rNjEd6eOQboblq7EI/PjPTU6TT/EukEa9VJauMrqi/ufsFK717F9vyD8PXx0wPCRmDYXCnCWVKpzqERC2VFh+4EZaJCYyEQSmSkpiA8kZ0VNCsrIrOOsxAytMYErX2BF8oqq9lespYLIpQnpidqBDKVy0qKAQaHDCA9q9KjEeBXnzlw8O0Y3PpiABExPswH9PP3Qv6xKFz/qJ/pKCMDM3j9BwmMAIcd1I3RC86RWd6PrrO63bHvx+Mn/+Ep/tVfpONRxQjGR2gKTRVLYvsrv+rH0Q9icf0jB4LCvNHVPIm3f5zocQiwruYw33LLVgus/rqTmktHu4MD5us2pKH+cSdi4wRVhDT3yICkGE1OkRqlxydGcRxLqMEEsxhpZFQIRkcmOC5IU+CG+g6sTk9CULA/Wpq7uX+wbJROjxMlGWgMarRErSQpsSDVZ4YGRzluSCVtRLWhRkMye9zZ1guncwLJqfFoa+lG2upETlSIfUI5jkey9ERvoZhfgL8fnM5xDeF5ccPy8IgwPG3qQFRMBGamR9HwuBo79xzTKQYKdhOxOrUYUs2aKVxAiahMrwyr5P4qv08cwcwDdLfeyOpax9epNErFh4zfmfiDluMY8T7z8VXZfBUAWFHgSkKAwaEDAgHKxYL8daLbK1xPP976dNLbi0nOZH/S8iNkd+BMtODkabBfrufPtB+rok8cOPCdaJAsFt0xV37dj6PvxzKqn54Q9Bn+8acfY+149JWJ0kbEaE+0z5I5wP99owO3Gobw/vYEbExSpnFKdu/sFyXYtXsdiq5WIyY2HOlZibhz6yHCQ4NYzaW1tQ+5+WtRU/UEa9enwemcYlGEtLRYPH7UznSZd94/gIrSeqSkxXJNI/EGqT74jTN78OVnt9jYJJVFWWK6GNRU6dCxHNRUNbK0fnXFExw6Knp4XLtUxlllyjSXlzzCydN7tEbrc7h09h5zE4mTR0otpXdrceTkLty4WoH9h3eAaCtPm7o5CVFb3cjb1FY/wYHDOXzcm9crEBQciNS0eFSWPcLrp/bg3G9/jrfe+SORqJHITq0RlpQUNVsm0mfG9FfZXk9wKDqB8mZ1R35eKBv8vJig2gPEXFtsxAQNSouVV2jw/tSaYGM6b0Z+cubwu9p+lLUO44d7k3BoHTXC8rxFCqISAlyTVeHRCHCxWBolMkjY4HmxN3U7ElWghAeJHjxvP09e/7DmyNIgwGsPB/Dz210ozI7CoWz3Nyw5wDffyseFc2V41j+CVavjMTE5xWjqzdO70NTUzdJV1C7z5Kl8xkDnv7iHE2/uREebA+fPFrNjJMdz9EQOS2rRvq0tPTh5ejfuVzVheGiMXW5gUCAGng2zcgv10Wh92s2OsLqiAYHBQaB4HElOkVMVSjLTyN+9kUnZhOiqKxu4nOwZjRHgx8IIp79biBtXShEUEoS2lh4EBvqxAgytI6dYW9XIxx0dHmNtQGqfSY6RpPRzdq7H55/8FO9+8GNt/qwBQeW5toT8TCElM+LTdlJ4fe7WLxTrU50j1wK4VIZI5Kgx29R4o/zbUnFCKMBaNmdkg7XY3yK8P6t7+9ndTrQOTODPz2QgPVYI7HraojrA1ZllCrJ/lbUNBgn71dZYrIzzWDIH2NAzhv/05VNsSAzBBzsSdDUUA/V74eyXxXjjVD4unStHdGwYC5wGBPgz348elqGhMZx5Zw/KyxpYi4+mvWRGossMDY0yefrUaaLLEGE6DmXFj1kLr62tH6GhQTh0bAdu36SidG8mJHd1OBAaFojCYzmorXrCzqimqon3IXqNn58Pd06jChOaUuft2sA38a///jJPvx19Q3xu6zetQVdHP868V4ib1wQCfFDThJamTpw8vY/pJ0RNqa15gtDQQH1sEisdHnQyTWbLjgxcOf8R3jjzz56rEyecmaEe41orbFWQNmJ9apbYHeJTEx7ukZ+K4NRsr+EUGckpFR205kVjiHpG28L7s8aM/8vVFr4nfvJPjT68nuYAHc5pfFbVh8CgYaRnF7vEdnWFaCmMYb+aVJJetX1m53xQX3sIvt5e+HB30kvfXl7z8/Pzk9Nz+NNPn8AxOo0zm+OQkxbmMqAKhaUYAc0GL54rx/GTOUbbMYBjeaR6QkYSajA+isyUrOU1FGSop4GXjzdnU2ns6SkK4vrqKi96tnlujhuwE/qTNBmirdA+QpVmnoVVc3etF3WS9x5ie+5rmuqMKIMTTkb+ze5Ky16LcyVHLb+rUKzxwp2bF7F2w3bExrkaWpsNuyA+/cdDUllk3lit8FBib0bdMGVZxS+wWsmhr2ck5kqBMSND10yzdb2R1ZVxvoX1/iRCXSzuJ7/vraZBXHr0DLmrw/Bvjqa99I35bez483tdTFt6bdNVzebfxlHtYyyFBZyjMWhrykFcqB/ObHXtPPiix2AHSBtffTiAX9zugp+PF/7j6+m8v7tssFU0VNYIGxUZ5j69ViqL2geYjiB4f5oayyI1wGp2WNXtM+3vJRo2ETKl7Wn6SiRmWmTozl3PD+N7mnX/JJJzOkcREkIS9UbW2ITspH7gYshPhg5NzkuLsSl8P523xzW94rxVqSpTTE/JJkvkuZhgghnpyQC5FEbQaoC140pkqJKx5f7qzEDN/jqcM/jvN1p59X99JxOpUYKY66nLhToH2gcmsSarGAHBgx7dE8TTe5Z82+fn6E1HX3c2suODcTA78qVvMd0B0gj/7VIrqtpGkRYViA/zk9gZLraoeoE6JcakHsOux9RrQ1RmuPLwdF7fAuulExOvxv5yP3GkhXl+ajZPkpxl1lj/jjpBWoqiyjWWmIjOEzM+lzqHwmKyS5yhBmMBgG5ihGJPHamJXyCdb+iOQmPa3qVWWJz7oshQ4/XpCQ6VO7hAbHGh+6HZMY6/Kxa9aj05+aGef1nrCCrbRpCQ8gCRMe3aHWTHAF+pxtUL6st0tW7F8GAS8laHY1sqVU293GJygDTED/7WaBDz3rZ4bE7WkI/C8zLpBWoKyrpKi95Fzh0vTyA9qxMzI8GF+Xzu9pNZ2cV4fhLJ6U5aIjUpkSVVgZTCbzXbqyoDW7NialBQ8P8MXUEN2LnyAq2IT+UNSqclVV30LLI5ayucm2vMT/IHF1/vbr+FKj6M6ba8xawzg/N1Dtx9OqTfgf/4I4rHev7y1DGBK4+eITB4CKsy73gcz225KylW6vhTk2FobdyNuTkfHFsfjdXRL59oc3GAdNt+Ud2Pj0qFZFV4oC9ign0RF+qPkAA39YA6ajIE9yQl1lCMlU5Pe5XPhkRy0rkqVR3C2ZkfItf3KjLTECDvaNlPP94Cn1ufVfOwL/Ykq8DBNUmsjGGmmqiDy5jfYp/pmFyf/hooXd3fZTttUCOOp52HAk3VfeTfC8X9Bsdn0O+c5n9jUxSHBfZmReCPD6a8mL08ZCtqjk4Z4bCILiStqrKTrysAALc/2YkxZzTWJgRjf9bLT38ZJMgYoPV+vN/hxGcVfXjaP47pWYtH8ZCb1z6NV2+BiCBfZMYF4ejGaGxOMTikr/7MXuwM+kan8Xl1H2+cvKYcIWE9ug6jp/QEkewA+3y80Ne5DgP96Rye+35e4nPDdM+7CxZ0gHJHcn4tjgn+NzTOnZbtxbYAkiMDsCo6gF9X+lL8dBg1HaP8NeJTahERTTQeowyTkYL9Xou9i6v9KuzR9mQXxp1UbQbO/FIG+Jsuz3WA3/QA9v62BVaCBe42D6G208mnGh7Vjuj4evgFjNsNglWlEJXz9S1+7hxJQG/HJsxMB/H1KciIMFWsfZP7y3aA38R69r5/UBag6fDXjYMgkrSX1xz8/Mfg6z8Of38nvH2mVuZ3XZzI4bHfaXY6ENNTwfo/OtGEcH8cei0Koe5yES/5TWwH+JKGs3f7w7QAAZuSlmFQhnh4wg75vOqrTKAzOtiP48xbU16e7rLQ97Ad4Ku+wvbxPdYCE9NzGBibxsDYDMantcbYHnu27k/sRap3PPErEfskKtgXlGSjcrflWmwHuFyWtce1LWBbwOMtYDtAj79E9gnaFrAtsFwWsB3gclnWHte2gG0Bj7eA7QA9/hLZJ2hbwLbAclnAdoDLZVl7XNsCtgU83gK2A/T4S2SfoG0B2wLLZQHbAS6XZe1xbQvYFvB4C9gO0OMvkX2CtgVsCyyXBWwHuFyWtce1LWBbwOMtYDtAj79E9gnaFrAtsFwWsB3gclnWHte2gG0Bj7eA7QA9/hLZJ2hbwLbAclnAdoDLZVl7XNsCtgU83gK2A/T4S2SfoG0B2wLLZQHbAS6XZe1xbQvYFvB4C9gO0OMvkX2CtgVsCyyXBWwHuFyWtce1LWBbwOMtYDtAj79E9gnaFrAtsFwWsB3gclnWHte2gG0Bj7eA7QA9/hLZJ2hbwLbAclnAdoDLZVl7XNsCtgU83gK2A/T4S2SfoG0B2wLLZYH/D2X6GnIL0POsAAAAAElFTkSuQmCC"/>
          <p:cNvSpPr>
            <a:spLocks noChangeAspect="1" noChangeArrowheads="1"/>
          </p:cNvSpPr>
          <p:nvPr/>
        </p:nvSpPr>
        <p:spPr bwMode="auto">
          <a:xfrm>
            <a:off x="155575" y="-3306763"/>
            <a:ext cx="9182100" cy="689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60231" y="1556792"/>
            <a:ext cx="2283743" cy="12961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17.05.2023 № 358 «О Стратегии комплексной безопасности детей в РФ на период до 2030 года»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13855"/>
              </p:ext>
            </p:extLst>
          </p:nvPr>
        </p:nvGraphicFramePr>
        <p:xfrm>
          <a:off x="755575" y="1042698"/>
          <a:ext cx="8154833" cy="5456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7505" y="73845"/>
            <a:ext cx="1080119" cy="1105732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 bwMode="auto">
          <a:xfrm>
            <a:off x="971599" y="110354"/>
            <a:ext cx="7704856" cy="8367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800" b="1"/>
              <a:t/>
            </a:r>
            <a:br>
              <a:rPr lang="ru-RU" sz="1800" b="1"/>
            </a:br>
            <a:r>
              <a:rPr lang="ru-RU" sz="2000" b="1">
                <a:solidFill>
                  <a:srgbClr val="333399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ФИЗИЧЕСКАЯ БЕЗОПАСНОСТЬ</a:t>
            </a:r>
            <a:endParaRPr lang="ru-RU" sz="20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2555776" y="3573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33593" y="2346087"/>
            <a:ext cx="2970256" cy="2521126"/>
          </a:xfrm>
          <a:prstGeom prst="rect">
            <a:avLst/>
          </a:prstGeom>
        </p:spPr>
      </p:pic>
      <p:sp>
        <p:nvSpPr>
          <p:cNvPr id="32" name="AutoShape 26"/>
          <p:cNvSpPr>
            <a:spLocks noChangeArrowheads="1"/>
          </p:cNvSpPr>
          <p:nvPr/>
        </p:nvSpPr>
        <p:spPr bwMode="auto">
          <a:xfrm>
            <a:off x="3906183" y="936513"/>
            <a:ext cx="5076056" cy="772864"/>
          </a:xfrm>
          <a:prstGeom prst="roundRect">
            <a:avLst>
              <a:gd name="adj" fmla="val 18509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solidFill>
                  <a:srgbClr val="002060"/>
                </a:solidFill>
                <a:latin typeface="Times New Roman"/>
                <a:ea typeface="Calibri"/>
              </a:rPr>
              <a:t>В полном объеме сформирована нормативная и организационно-распорядительная база.</a:t>
            </a:r>
            <a:endParaRPr dirty="0">
              <a:solidFill>
                <a:srgbClr val="002060"/>
              </a:solidFill>
            </a:endParaRPr>
          </a:p>
          <a:p>
            <a:pPr lvl="0" algn="ctr">
              <a:buNone/>
              <a:defRPr/>
            </a:pPr>
            <a:endParaRPr sz="13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33" name="AutoShape 26"/>
          <p:cNvSpPr>
            <a:spLocks noChangeArrowheads="1"/>
          </p:cNvSpPr>
          <p:nvPr/>
        </p:nvSpPr>
        <p:spPr bwMode="auto">
          <a:xfrm>
            <a:off x="5402418" y="1773225"/>
            <a:ext cx="3449696" cy="2095321"/>
          </a:xfrm>
          <a:prstGeom prst="roundRect">
            <a:avLst>
              <a:gd name="adj" fmla="val 18509"/>
            </a:avLst>
          </a:prstGeom>
          <a:solidFill>
            <a:schemeClr val="accent2">
              <a:lumMod val="40000"/>
              <a:lumOff val="60000"/>
              <a:alpha val="17000"/>
            </a:schemeClr>
          </a:solidFill>
          <a:ln>
            <a:solidFill>
              <a:schemeClr val="accent3"/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just">
              <a:spcAft>
                <a:spcPts val="1200"/>
              </a:spcAft>
              <a:buNone/>
              <a:defRPr/>
            </a:pP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Ежеквартальный </a:t>
            </a:r>
            <a:r>
              <a:rPr lang="ru-RU" sz="1300" b="1" dirty="0">
                <a:solidFill>
                  <a:srgbClr val="002060"/>
                </a:solidFill>
                <a:latin typeface="Times New Roman"/>
                <a:ea typeface="Calibri"/>
              </a:rPr>
              <a:t>мониторинг </a:t>
            </a:r>
            <a:endParaRPr lang="ru-RU" sz="1300" b="1" dirty="0" smtClean="0">
              <a:solidFill>
                <a:srgbClr val="002060"/>
              </a:solidFill>
              <a:latin typeface="Times New Roman"/>
              <a:ea typeface="Calibri"/>
            </a:endParaRPr>
          </a:p>
          <a:p>
            <a:pPr lvl="0" algn="just">
              <a:spcAft>
                <a:spcPts val="600"/>
              </a:spcAft>
              <a:buNone/>
              <a:defRPr/>
            </a:pP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состояния </a:t>
            </a:r>
            <a:r>
              <a:rPr lang="ru-RU" sz="1300" b="1" dirty="0">
                <a:solidFill>
                  <a:srgbClr val="002060"/>
                </a:solidFill>
                <a:latin typeface="Times New Roman"/>
                <a:ea typeface="Calibri"/>
              </a:rPr>
              <a:t>оснащенности техническими средствами защиты </a:t>
            </a: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объектов;</a:t>
            </a:r>
          </a:p>
          <a:p>
            <a:pPr lvl="0" algn="just">
              <a:spcAft>
                <a:spcPts val="1200"/>
              </a:spcAft>
              <a:buNone/>
              <a:defRPr/>
            </a:pP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наличия </a:t>
            </a:r>
            <a:r>
              <a:rPr lang="ru-RU" sz="1300" b="1" dirty="0">
                <a:solidFill>
                  <a:srgbClr val="002060"/>
                </a:solidFill>
                <a:latin typeface="Times New Roman"/>
                <a:ea typeface="Calibri"/>
              </a:rPr>
              <a:t>и состояние </a:t>
            </a: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организационно-распорядительных документов;</a:t>
            </a:r>
          </a:p>
          <a:p>
            <a:pPr lvl="0" algn="just">
              <a:spcAft>
                <a:spcPts val="1200"/>
              </a:spcAft>
              <a:buNone/>
              <a:defRPr/>
            </a:pPr>
            <a:r>
              <a:rPr lang="ru-RU" sz="1300" b="1" dirty="0" smtClean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sz="1300" b="1" dirty="0">
                <a:solidFill>
                  <a:srgbClr val="002060"/>
                </a:solidFill>
                <a:latin typeface="Times New Roman"/>
                <a:ea typeface="Calibri"/>
              </a:rPr>
              <a:t>обеспеченности финансовыми средствами на устранение замечаний.</a:t>
            </a:r>
            <a:endParaRPr sz="1300" b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4" name="AutoShape 26"/>
          <p:cNvSpPr>
            <a:spLocks noChangeArrowheads="1"/>
          </p:cNvSpPr>
          <p:nvPr/>
        </p:nvSpPr>
        <p:spPr bwMode="auto">
          <a:xfrm>
            <a:off x="3599894" y="3917131"/>
            <a:ext cx="5382345" cy="2782312"/>
          </a:xfrm>
          <a:prstGeom prst="roundRect">
            <a:avLst>
              <a:gd name="adj" fmla="val 18509"/>
            </a:avLst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marL="285750" indent="-285750" algn="just">
              <a:defRPr/>
            </a:pPr>
            <a:r>
              <a:rPr lang="ru-RU" sz="1300" b="1" dirty="0">
                <a:latin typeface="Times New Roman"/>
                <a:ea typeface="Calibri"/>
              </a:rPr>
              <a:t>Обеспечение комплексной безопасности, состояние оснащенности техническими средствами защиты, результаты проверок (обследований) на предмет соблюдения санитарно-эпидемиологических, противопожарных, антитеррористических требований. </a:t>
            </a:r>
          </a:p>
          <a:p>
            <a:pPr marL="285750" indent="-285750" algn="just">
              <a:defRPr/>
            </a:pPr>
            <a:r>
              <a:rPr lang="ru-RU" sz="1300" b="1" dirty="0">
                <a:latin typeface="Times New Roman"/>
                <a:ea typeface="Calibri"/>
              </a:rPr>
              <a:t>Анализ информации о планируемых мероприятиях по исполнению предписаний (планов-заданий) надзорных и правоохранительных органов на объектах.</a:t>
            </a:r>
          </a:p>
          <a:p>
            <a:pPr marL="285750" indent="-285750" algn="just">
              <a:defRPr/>
            </a:pPr>
            <a:r>
              <a:rPr lang="ru-RU" sz="1300" b="1" dirty="0">
                <a:latin typeface="Times New Roman"/>
                <a:ea typeface="Calibri"/>
              </a:rPr>
              <a:t>Заседания рабочей группы Антитеррористической комиссии Ханты-Мансийского автономного округа - Югры. </a:t>
            </a:r>
            <a:endParaRPr lang="en-US" sz="1300" b="1" dirty="0" smtClean="0">
              <a:latin typeface="Times New Roman"/>
              <a:ea typeface="Calibri"/>
            </a:endParaRPr>
          </a:p>
          <a:p>
            <a:pPr marL="285750" indent="-285750" algn="just">
              <a:defRPr/>
            </a:pPr>
            <a:r>
              <a:rPr lang="ru-RU" sz="1300" b="1" dirty="0" smtClean="0">
                <a:latin typeface="Times New Roman"/>
                <a:ea typeface="Calibri"/>
              </a:rPr>
              <a:t>Контроль </a:t>
            </a:r>
            <a:r>
              <a:rPr lang="ru-RU" sz="1300" b="1" dirty="0">
                <a:latin typeface="Times New Roman"/>
                <a:ea typeface="Calibri"/>
              </a:rPr>
              <a:t>осуществляется в период подготовки и приемки образовательных организаций к новому учебному году. </a:t>
            </a:r>
            <a:endParaRPr dirty="0"/>
          </a:p>
        </p:txBody>
      </p:sp>
      <p:pic>
        <p:nvPicPr>
          <p:cNvPr id="36" name="Рисунок 35" descr="Справа налево (обратно)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 rot="2874271">
            <a:off x="3142692" y="1824162"/>
            <a:ext cx="914400" cy="914400"/>
          </a:xfrm>
          <a:prstGeom prst="rect">
            <a:avLst/>
          </a:prstGeom>
        </p:spPr>
      </p:pic>
      <p:pic>
        <p:nvPicPr>
          <p:cNvPr id="37" name="Рисунок 36" descr="Справа налево (обратно)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 rot="7172927">
            <a:off x="2440745" y="3858846"/>
            <a:ext cx="2031543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5"/>
            <a:ext cx="1080119" cy="11057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 bwMode="auto">
          <a:xfrm>
            <a:off x="1259633" y="47785"/>
            <a:ext cx="55446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dirty="0"/>
          </a:p>
          <a:p>
            <a:pPr algn="ctr">
              <a:defRPr/>
            </a:pPr>
            <a:r>
              <a:rPr lang="ru-RU" sz="20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РЕЗУЛЬТАТЫ</a:t>
            </a:r>
            <a:r>
              <a:rPr lang="ru-RU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endParaRPr lang="en-US" sz="1600" dirty="0" smtClean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600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2023  году  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891 </a:t>
            </a:r>
            <a:r>
              <a:rPr lang="ru-RU" sz="1600" b="1" dirty="0" smtClean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(95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%)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 образования 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соответствует всем требованиям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актов категорирования</a:t>
            </a:r>
            <a:r>
              <a:rPr lang="ru-RU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. </a:t>
            </a:r>
            <a:endParaRPr lang="ru-RU" sz="14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indent="457200" algn="ctr">
              <a:defRPr/>
            </a:pPr>
            <a:r>
              <a:rPr lang="ru-RU" sz="14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	</a:t>
            </a:r>
            <a:endParaRPr sz="1600" b="1" dirty="0">
              <a:solidFill>
                <a:srgbClr val="333399">
                  <a:lumMod val="75000"/>
                </a:srgbClr>
              </a:solidFill>
              <a:highlight>
                <a:srgbClr val="FFFF00"/>
              </a:highlight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20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290130" y="3452650"/>
            <a:ext cx="8700233" cy="961787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buNone/>
              <a:defRPr/>
            </a:pP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	системы видеонаблюдения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имеет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941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(100 % от потребности),</a:t>
            </a:r>
            <a:endParaRPr dirty="0"/>
          </a:p>
          <a:p>
            <a:pPr lvl="0">
              <a:buNone/>
              <a:defRPr/>
            </a:pP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пропускной режим,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обеспечивающийся частными охранными предприятиями, установлен на 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862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объектах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(100%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от потребности)</a:t>
            </a:r>
            <a:endParaRPr sz="1600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13" name="Рисунок 12" descr="Знак камеры безопасности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29472" y="3405350"/>
            <a:ext cx="488145" cy="488145"/>
          </a:xfrm>
          <a:prstGeom prst="rect">
            <a:avLst/>
          </a:prstGeom>
        </p:spPr>
      </p:pic>
      <p:sp>
        <p:nvSpPr>
          <p:cNvPr id="29" name="AutoShape 26"/>
          <p:cNvSpPr>
            <a:spLocks noChangeArrowheads="1"/>
          </p:cNvSpPr>
          <p:nvPr/>
        </p:nvSpPr>
        <p:spPr bwMode="auto">
          <a:xfrm>
            <a:off x="4648390" y="4513883"/>
            <a:ext cx="4336005" cy="927437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системы охранной сигнализации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имеют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800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объектов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(97%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от потребности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</a:t>
            </a:r>
            <a:endParaRPr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9" name="Рисунок 8" descr="Сирена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916414" y="4710955"/>
            <a:ext cx="723560" cy="723560"/>
          </a:xfrm>
          <a:prstGeom prst="rect">
            <a:avLst/>
          </a:prstGeom>
        </p:spPr>
      </p:pic>
      <p:sp>
        <p:nvSpPr>
          <p:cNvPr id="31" name="AutoShape 26"/>
          <p:cNvSpPr>
            <a:spLocks noChangeArrowheads="1"/>
          </p:cNvSpPr>
          <p:nvPr/>
        </p:nvSpPr>
        <p:spPr bwMode="auto">
          <a:xfrm>
            <a:off x="331367" y="2009584"/>
            <a:ext cx="8640960" cy="652641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>
              <a:buNone/>
              <a:defRPr/>
            </a:pP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все </a:t>
            </a:r>
            <a:r>
              <a:rPr lang="ru-RU" sz="1600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государственные и муниципальные образовательные организации</a:t>
            </a:r>
            <a:r>
              <a:rPr lang="ru-RU" sz="16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прошли процедуру категорирования и разработали паспорта безопасности на 941 объект (100%)</a:t>
            </a:r>
            <a:endParaRPr sz="1600" b="1" dirty="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32" name="AutoShape 26"/>
          <p:cNvSpPr>
            <a:spLocks noChangeArrowheads="1"/>
          </p:cNvSpPr>
          <p:nvPr/>
        </p:nvSpPr>
        <p:spPr bwMode="auto">
          <a:xfrm>
            <a:off x="318151" y="4507078"/>
            <a:ext cx="4253849" cy="927437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системы контроля управления доступом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имеет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841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 </a:t>
            </a:r>
            <a:endParaRPr/>
          </a:p>
          <a:p>
            <a:pPr lvl="0"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(98%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от потребности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</a:t>
            </a:r>
            <a:endParaRPr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23" name="Рисунок 22" descr="Ключ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5034954">
            <a:off x="730757" y="4779232"/>
            <a:ext cx="626521" cy="668028"/>
          </a:xfrm>
          <a:prstGeom prst="rect">
            <a:avLst/>
          </a:prstGeom>
        </p:spPr>
      </p:pic>
      <p:sp>
        <p:nvSpPr>
          <p:cNvPr id="33" name="AutoShape 26"/>
          <p:cNvSpPr>
            <a:spLocks noChangeArrowheads="1"/>
          </p:cNvSpPr>
          <p:nvPr/>
        </p:nvSpPr>
        <p:spPr bwMode="auto">
          <a:xfrm>
            <a:off x="290130" y="2726985"/>
            <a:ext cx="8640961" cy="652641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актуализированы паспорта на 815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объектах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(100% от потребности), </a:t>
            </a:r>
            <a:endParaRPr/>
          </a:p>
          <a:p>
            <a:pPr lvl="0" algn="ctr">
              <a:buNone/>
              <a:defRPr/>
            </a:pP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в результате 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75,5%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объектов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отнесены к 3 и 4 категориям опасности. </a:t>
            </a:r>
            <a:endParaRPr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25" name="Рисунок 24" descr="Значок сотрудника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648338" y="4716643"/>
            <a:ext cx="723559" cy="723559"/>
          </a:xfrm>
          <a:prstGeom prst="rect">
            <a:avLst/>
          </a:prstGeom>
        </p:spPr>
      </p:pic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277417" y="5517211"/>
            <a:ext cx="8691455" cy="652641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тревожную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кнопку с выводом сигнала в дежурную часть полиции (Росгвардии) имеют 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862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объекта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(98%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от потребности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 </a:t>
            </a:r>
            <a:endParaRPr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280649" y="6283986"/>
            <a:ext cx="8691455" cy="377845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периметральное ограждение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имеет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902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объекта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(98 % </a:t>
            </a:r>
            <a:r>
              <a:rPr lang="ru-RU" sz="16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от потребности</a:t>
            </a:r>
            <a:r>
              <a:rPr lang="ru-RU" sz="16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) </a:t>
            </a:r>
            <a:endParaRPr sz="16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55903984-A8F6-4D7B-8005-C3132220FE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2966564"/>
              </p:ext>
            </p:extLst>
          </p:nvPr>
        </p:nvGraphicFramePr>
        <p:xfrm>
          <a:off x="6068328" y="836713"/>
          <a:ext cx="2924853" cy="1073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fld id="{2B1191D7-E0FF-495B-AC25-A29C3FA4C7E7}" type="slidenum">
              <a:rPr lang="ru-RU" sz="1400"/>
              <a:t>5</a:t>
            </a:fld>
            <a:endParaRPr lang="ru-RU" sz="1400"/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1536066" y="831887"/>
            <a:ext cx="7356414" cy="721340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800" b="1" dirty="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 «СКУД» (Система контроля управления доступом в образовательную организацию)</a:t>
            </a:r>
            <a:endParaRPr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277937" y="206374"/>
            <a:ext cx="7207527" cy="79283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 </a:t>
            </a:r>
            <a:endParaRPr lang="ru-RU" sz="1400">
              <a:solidFill>
                <a:srgbClr val="2FBB2F"/>
              </a:solidFill>
              <a:latin typeface="Times New Roman"/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978" y="3215028"/>
            <a:ext cx="2889357" cy="3042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23528" y="1958343"/>
            <a:ext cx="2613446" cy="1470062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15" name="Схе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80014"/>
              </p:ext>
            </p:extLst>
          </p:nvPr>
        </p:nvGraphicFramePr>
        <p:xfrm>
          <a:off x="2627783" y="1644651"/>
          <a:ext cx="6264697" cy="5006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33145" y="2197000"/>
            <a:ext cx="1258665" cy="1066665"/>
          </a:xfrm>
          <a:prstGeom prst="rect">
            <a:avLst/>
          </a:prstGeom>
        </p:spPr>
      </p:pic>
      <p:sp>
        <p:nvSpPr>
          <p:cNvPr id="205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fld id="{2B1191D7-E0FF-495B-AC25-A29C3FA4C7E7}" type="slidenum">
              <a:rPr lang="ru-RU" sz="1400"/>
              <a:t>6</a:t>
            </a:fld>
            <a:endParaRPr lang="ru-RU" sz="1400"/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1684950" y="831887"/>
            <a:ext cx="7207528" cy="1339632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8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</a:t>
            </a:r>
            <a:r>
              <a:rPr lang="ru-RU" sz="18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«Безопасная школа» </a:t>
            </a:r>
            <a:endParaRPr/>
          </a:p>
          <a:p>
            <a:pPr lvl="0" algn="ctr">
              <a:buNone/>
              <a:defRPr/>
            </a:pPr>
            <a:r>
              <a:rPr lang="ru-RU" sz="18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Система контроля пересечения периметральных границ территории образовательной организации и входа в школу вооруженных лиц</a:t>
            </a:r>
            <a:endParaRPr sz="18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277937" y="206374"/>
            <a:ext cx="7207527" cy="79283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6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 </a:t>
            </a:r>
            <a:endParaRPr lang="ru-RU" sz="1400">
              <a:solidFill>
                <a:srgbClr val="2FBB2F"/>
              </a:solidFill>
              <a:latin typeface="Times New Roman"/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graphicFrame>
        <p:nvGraphicFramePr>
          <p:cNvPr id="10" name="Схема 9"/>
          <p:cNvGraphicFramePr>
            <a:graphicFrameLocks/>
          </p:cNvGraphicFramePr>
          <p:nvPr/>
        </p:nvGraphicFramePr>
        <p:xfrm>
          <a:off x="2835983" y="2458062"/>
          <a:ext cx="6264697" cy="4263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222378" y="3309942"/>
            <a:ext cx="2657685" cy="2559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r">
              <a:spcBef>
                <a:spcPts val="0"/>
              </a:spcBef>
              <a:buFontTx/>
              <a:buNone/>
              <a:defRPr/>
            </a:pPr>
            <a:fld id="{2B1191D7-E0FF-495B-AC25-A29C3FA4C7E7}" type="slidenum">
              <a:rPr lang="ru-RU" sz="1400"/>
              <a:t>7</a:t>
            </a:fld>
            <a:endParaRPr lang="ru-RU" sz="1400"/>
          </a:p>
        </p:txBody>
      </p:sp>
      <p:sp>
        <p:nvSpPr>
          <p:cNvPr id="2054" name="Text Box 21"/>
          <p:cNvSpPr txBox="1">
            <a:spLocks noChangeArrowheads="1"/>
          </p:cNvSpPr>
          <p:nvPr/>
        </p:nvSpPr>
        <p:spPr bwMode="auto">
          <a:xfrm>
            <a:off x="3616325" y="1339850"/>
            <a:ext cx="184150" cy="3048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endParaRPr lang="ru-RU" sz="1400"/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1564122" y="648831"/>
            <a:ext cx="7207527" cy="1030486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8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Подсистема</a:t>
            </a:r>
            <a:r>
              <a:rPr lang="ru-RU" sz="18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«Календарь детской безопасности» портала «Безопасное детство Югры» </a:t>
            </a:r>
            <a:endParaRPr lang="en-US" sz="1800" b="1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buNone/>
              <a:defRPr/>
            </a:pPr>
            <a:r>
              <a:rPr lang="en-US" sz="18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https://bzd.admhmao.ru</a:t>
            </a:r>
            <a:endParaRPr sz="1800">
              <a:solidFill>
                <a:srgbClr val="333399">
                  <a:lumMod val="75000"/>
                </a:srgbClr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252023" y="109249"/>
            <a:ext cx="7207527" cy="73866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endParaRPr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endParaRPr sz="1400"/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 </a:t>
            </a:r>
            <a:endParaRPr lang="ru-RU" sz="1400">
              <a:solidFill>
                <a:srgbClr val="2FBB2F"/>
              </a:solidFill>
              <a:latin typeface="Times New Roman"/>
            </a:endParaRPr>
          </a:p>
        </p:txBody>
      </p:sp>
      <p:pic>
        <p:nvPicPr>
          <p:cNvPr id="13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4"/>
            <a:ext cx="1368152" cy="1266006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899593" y="1680487"/>
          <a:ext cx="7872056" cy="4562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Скользко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5940949" y="5549670"/>
            <a:ext cx="612251" cy="612251"/>
          </a:xfrm>
          <a:prstGeom prst="rect">
            <a:avLst/>
          </a:prstGeom>
        </p:spPr>
      </p:pic>
      <p:pic>
        <p:nvPicPr>
          <p:cNvPr id="9" name="Рисунок 8" descr="Огонь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656236" y="2040680"/>
            <a:ext cx="612250" cy="612250"/>
          </a:xfrm>
          <a:prstGeom prst="rect">
            <a:avLst/>
          </a:prstGeom>
        </p:spPr>
      </p:pic>
      <p:pic>
        <p:nvPicPr>
          <p:cNvPr id="11" name="Рисунок 10" descr="Медицина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6844072" y="2066775"/>
            <a:ext cx="914400" cy="914400"/>
          </a:xfrm>
          <a:prstGeom prst="rect">
            <a:avLst/>
          </a:prstGeom>
        </p:spPr>
      </p:pic>
      <p:pic>
        <p:nvPicPr>
          <p:cNvPr id="15" name="Рисунок 14" descr="Танцевать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7620000" y="5087105"/>
            <a:ext cx="817483" cy="817483"/>
          </a:xfrm>
          <a:prstGeom prst="rect">
            <a:avLst/>
          </a:prstGeom>
        </p:spPr>
      </p:pic>
      <p:pic>
        <p:nvPicPr>
          <p:cNvPr id="17" name="Рисунок 16" descr="Поезд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1458308" y="4744329"/>
            <a:ext cx="685552" cy="68555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457200" y="6242884"/>
            <a:ext cx="85792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Сроки ввода системы  - 1 ноября 2023 года</a:t>
            </a:r>
            <a:r>
              <a:rPr lang="ru-RU" sz="20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</a:t>
            </a:r>
            <a:endParaRPr/>
          </a:p>
          <a:p>
            <a:pPr>
              <a:defRPr/>
            </a:pPr>
            <a:r>
              <a:rPr lang="ru-RU" sz="14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(в настоящее время информирование о видах опасности ведется в ЛК родителя в ГИС Образование Югры)</a:t>
            </a:r>
            <a:r>
              <a:rPr lang="ru-RU" sz="14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 </a:t>
            </a:r>
            <a:endParaRPr/>
          </a:p>
        </p:txBody>
      </p:sp>
      <p:pic>
        <p:nvPicPr>
          <p:cNvPr id="16" name="Рисунок 15" descr="Справа налево (обратно)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 rot="14749610">
            <a:off x="1525667" y="4221830"/>
            <a:ext cx="2376438" cy="1214711"/>
          </a:xfrm>
          <a:prstGeom prst="rect">
            <a:avLst/>
          </a:prstGeom>
        </p:spPr>
      </p:pic>
      <p:pic>
        <p:nvPicPr>
          <p:cNvPr id="4" name="Рисунок 3" descr="Направленный вправо указательный палец, тыльная сторона руки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 rot="20047167">
            <a:off x="6051681" y="4151838"/>
            <a:ext cx="1011418" cy="914400"/>
          </a:xfrm>
          <a:prstGeom prst="rect">
            <a:avLst/>
          </a:prstGeom>
        </p:spPr>
      </p:pic>
      <p:pic>
        <p:nvPicPr>
          <p:cNvPr id="18" name="Рисунок 17" descr="Направленный вправо указательный палец, тыльная сторона руки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 rot="9914855">
            <a:off x="5748093" y="2737951"/>
            <a:ext cx="99117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89953"/>
              </p:ext>
            </p:extLst>
          </p:nvPr>
        </p:nvGraphicFramePr>
        <p:xfrm>
          <a:off x="647564" y="983575"/>
          <a:ext cx="8154833" cy="5613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07505" y="73845"/>
            <a:ext cx="1080119" cy="1105732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 bwMode="auto">
          <a:xfrm>
            <a:off x="971599" y="110354"/>
            <a:ext cx="7704856" cy="8367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/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400" b="1" dirty="0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br>
              <a:rPr lang="ru-RU" sz="1400" b="1" dirty="0">
                <a:solidFill>
                  <a:srgbClr val="2FBB2F"/>
                </a:solidFill>
                <a:latin typeface="Times New Roman"/>
              </a:rPr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000" b="1" dirty="0">
                <a:solidFill>
                  <a:srgbClr val="333399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КАЧЕСТВЕННОЕ и БЕЗОПАСНОЕ ПИТАНИЕ</a:t>
            </a:r>
            <a:endParaRPr lang="ru-RU" sz="2000" dirty="0">
              <a:solidFill>
                <a:srgbClr val="333399">
                  <a:lumMod val="75000"/>
                </a:srgbClr>
              </a:solidFill>
              <a:highlight>
                <a:srgbClr val="FFFF00"/>
              </a:highlight>
              <a:latin typeface="Times New Roman"/>
              <a:ea typeface="+mn-ea"/>
              <a:cs typeface="Times New Roman"/>
            </a:endParaRPr>
          </a:p>
        </p:txBody>
      </p:sp>
      <p:sp>
        <p:nvSpPr>
          <p:cNvPr id="32" name="AutoShape 26"/>
          <p:cNvSpPr>
            <a:spLocks noChangeArrowheads="1"/>
          </p:cNvSpPr>
          <p:nvPr/>
        </p:nvSpPr>
        <p:spPr bwMode="auto">
          <a:xfrm>
            <a:off x="3707904" y="1058403"/>
            <a:ext cx="4338408" cy="772864"/>
          </a:xfrm>
          <a:prstGeom prst="roundRect">
            <a:avLst>
              <a:gd name="adj" fmla="val 18509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latin typeface="Times New Roman"/>
                <a:cs typeface="Times New Roman"/>
              </a:rPr>
              <a:t>Приняты на региональном уровне все необходимые законодательные, нормативно-правовые акты и методические документы</a:t>
            </a:r>
            <a:endParaRPr dirty="0"/>
          </a:p>
        </p:txBody>
      </p:sp>
      <p:sp>
        <p:nvSpPr>
          <p:cNvPr id="33" name="AutoShape 26"/>
          <p:cNvSpPr>
            <a:spLocks noChangeArrowheads="1"/>
          </p:cNvSpPr>
          <p:nvPr/>
        </p:nvSpPr>
        <p:spPr bwMode="auto">
          <a:xfrm>
            <a:off x="2483768" y="2892116"/>
            <a:ext cx="5056590" cy="772864"/>
          </a:xfrm>
          <a:prstGeom prst="roundRect">
            <a:avLst>
              <a:gd name="adj" fmla="val 18509"/>
            </a:avLst>
          </a:prstGeom>
          <a:solidFill>
            <a:schemeClr val="accent2">
              <a:lumMod val="40000"/>
              <a:lumOff val="60000"/>
              <a:alpha val="17000"/>
            </a:schemeClr>
          </a:solidFill>
          <a:ln>
            <a:solidFill>
              <a:schemeClr val="accent3"/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Разработаны специализированные меню, методические рекомендации по замене отдельных видов пищевой продукции и(или) изменением технологии приготовления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AutoShape 26"/>
          <p:cNvSpPr>
            <a:spLocks noChangeArrowheads="1"/>
          </p:cNvSpPr>
          <p:nvPr/>
        </p:nvSpPr>
        <p:spPr bwMode="auto">
          <a:xfrm>
            <a:off x="3870767" y="1975259"/>
            <a:ext cx="4625669" cy="772864"/>
          </a:xfrm>
          <a:prstGeom prst="roundRect">
            <a:avLst>
              <a:gd name="adj" fmla="val 18509"/>
            </a:avLst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В каждой школе ведётся целенаправленная работа по формированию пищевого поведения и культуры здорового питания учеников и их родителей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.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1564" y="2827358"/>
            <a:ext cx="2105608" cy="2041802"/>
          </a:xfrm>
          <a:prstGeom prst="rect">
            <a:avLst/>
          </a:prstGeom>
        </p:spPr>
      </p:pic>
      <p:sp>
        <p:nvSpPr>
          <p:cNvPr id="10" name="AutoShape 26">
            <a:extLst>
              <a:ext uri="{FF2B5EF4-FFF2-40B4-BE49-F238E27FC236}">
                <a16:creationId xmlns:a16="http://schemas.microsoft.com/office/drawing/2014/main" xmlns="" id="{B45314F7-FE58-4627-A8D4-6FB6BEABA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880" y="4259456"/>
            <a:ext cx="3129517" cy="1219408"/>
          </a:xfrm>
          <a:prstGeom prst="roundRect">
            <a:avLst>
              <a:gd name="adj" fmla="val 18509"/>
            </a:avLst>
          </a:prstGeom>
          <a:solidFill>
            <a:schemeClr val="accent3">
              <a:lumMod val="20000"/>
              <a:lumOff val="80000"/>
              <a:alpha val="17000"/>
            </a:schemeClr>
          </a:solidFill>
          <a:ln>
            <a:solidFill>
              <a:schemeClr val="accent3"/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Осуществляется постоянный мониторинг меню на соответствие требованиям СанПин посредством единой цифровой федеральной платформы. 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AutoShape 26">
            <a:extLst>
              <a:ext uri="{FF2B5EF4-FFF2-40B4-BE49-F238E27FC236}">
                <a16:creationId xmlns:a16="http://schemas.microsoft.com/office/drawing/2014/main" xmlns="" id="{7D1EF2CD-86BB-4027-8C04-27537840E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04" y="5809666"/>
            <a:ext cx="4338408" cy="772864"/>
          </a:xfrm>
          <a:prstGeom prst="roundRect">
            <a:avLst>
              <a:gd name="adj" fmla="val 18509"/>
            </a:avLst>
          </a:prstGeom>
          <a:solidFill>
            <a:schemeClr val="accent4">
              <a:lumMod val="40000"/>
              <a:lumOff val="60000"/>
              <a:alpha val="17000"/>
            </a:schemeClr>
          </a:solidFill>
          <a:ln>
            <a:solidFill>
              <a:schemeClr val="accent3"/>
            </a:solidFill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Разработан и согласован с Министерством просвещения РФ региональный стандарт питания школьников.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81" descr="https://www.gorod3466.ru/upload/for_news/df8/otk8xs0j1h84axmlnx8vur071ps4wk6u.jpe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7505" y="73845"/>
            <a:ext cx="1080119" cy="1105732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 bwMode="auto">
          <a:xfrm>
            <a:off x="935596" y="100611"/>
            <a:ext cx="7956884" cy="686418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>
                <a:solidFill>
                  <a:srgbClr val="2FBB2F"/>
                </a:solidFill>
                <a:latin typeface="Times New Roman"/>
              </a:rPr>
              <a:t>Департамент образования и науки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400" b="1">
                <a:solidFill>
                  <a:srgbClr val="2FBB2F"/>
                </a:solidFill>
                <a:latin typeface="Times New Roman"/>
              </a:rPr>
              <a:t>Ханты-Мансийского автономного округа – Югры</a:t>
            </a:r>
            <a:br>
              <a:rPr lang="ru-RU" sz="1400" b="1">
                <a:solidFill>
                  <a:srgbClr val="2FBB2F"/>
                </a:solidFill>
                <a:latin typeface="Times New Roman"/>
              </a:rPr>
            </a:br>
            <a:r>
              <a:rPr lang="ru-RU" sz="1700" b="1">
                <a:solidFill>
                  <a:srgbClr val="333399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ИНФОРМАЦИОННАЯ БЕЗОПАСНОСТЬ</a:t>
            </a:r>
            <a:endParaRPr lang="ru-RU" sz="1700">
              <a:solidFill>
                <a:srgbClr val="333399">
                  <a:lumMod val="75000"/>
                </a:srgb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2843807" y="6193668"/>
            <a:ext cx="61544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Федеральный закон от 29 декабря 2010 года № 436-ФЗ «О защите детей от информации, причиняющей вред их здоровью и развитию»</a:t>
            </a:r>
            <a:endParaRPr/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1187624" y="798640"/>
            <a:ext cx="7783561" cy="1064835"/>
          </a:xfrm>
          <a:prstGeom prst="roundRect">
            <a:avLst>
              <a:gd name="adj" fmla="val 18509"/>
            </a:avLst>
          </a:prstGeom>
          <a:ln>
            <a:noFill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ts val="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lvl="0" algn="ctr">
              <a:buNone/>
              <a:defRPr/>
            </a:pPr>
            <a:r>
              <a:rPr lang="ru-RU" sz="1400" b="1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Система мер, обеспечивающих защиту детей от информации, наносящей вред их здоровью, нравственному и духовному развитию </a:t>
            </a:r>
            <a:r>
              <a:rPr lang="ru-RU" sz="14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(</a:t>
            </a:r>
            <a:r>
              <a:rPr lang="ru-RU" sz="140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</a:rPr>
              <a:t>2846 мероприятий по профилактике экстремистской и террористической идеологии с участием 227 340 человек. Наиболее эффективными являются обучающие семинары с охватом боле  2 тыс. человек)</a:t>
            </a:r>
            <a:endParaRPr sz="1400" b="1"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0" name="Схема 19"/>
          <p:cNvGraphicFramePr>
            <a:graphicFrameLocks/>
          </p:cNvGraphicFramePr>
          <p:nvPr/>
        </p:nvGraphicFramePr>
        <p:xfrm>
          <a:off x="323528" y="1556792"/>
          <a:ext cx="867208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58006" y="6032093"/>
            <a:ext cx="2375535" cy="705461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auto">
          <a:xfrm>
            <a:off x="145755" y="5669906"/>
            <a:ext cx="3821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accent5">
                    <a:lumMod val="50000"/>
                  </a:schemeClr>
                </a:solidFill>
              </a:rPr>
              <a:t>https://</a:t>
            </a:r>
            <a:r>
              <a:rPr lang="ru-RU" b="1">
                <a:solidFill>
                  <a:schemeClr val="accent5">
                    <a:lumMod val="50000"/>
                  </a:schemeClr>
                </a:solidFill>
              </a:rPr>
              <a:t>персональныеданные.дети/</a:t>
            </a:r>
            <a:endParaRPr/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4609251" y="4666303"/>
            <a:ext cx="438636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0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1 декабря 2022 года в структуре Сургутского государственного педагогического университета создан </a:t>
            </a:r>
            <a:r>
              <a:rPr lang="ru-RU" sz="1300" b="1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Центр информационной безопасности обучающихся</a:t>
            </a:r>
            <a:r>
              <a:rPr lang="ru-RU" sz="130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. Основной задачей Центра является обеспечение мониторинга сети Интернет на предмет выявления противоправных источников информации деструктивного характера</a:t>
            </a:r>
            <a:r>
              <a:rPr lang="ru-RU" sz="1300">
                <a:solidFill>
                  <a:srgbClr val="333399">
                    <a:lumMod val="75000"/>
                  </a:srgbClr>
                </a:solidFill>
                <a:latin typeface="Times New Roman"/>
                <a:cs typeface="Times New Roman"/>
              </a:rPr>
              <a:t>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1524</Words>
  <Application>Microsoft Office PowerPoint</Application>
  <DocSecurity>0</DocSecurity>
  <PresentationFormat>Экран (4:3)</PresentationFormat>
  <Paragraphs>182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Оформление по умолчанию</vt:lpstr>
      <vt:lpstr>Презентация PowerPoint</vt:lpstr>
      <vt:lpstr>Презентация PowerPoint</vt:lpstr>
      <vt:lpstr>   Департамент образования и науки Ханты-Мансийского автономного округа – Югры  ФИЗИЧЕСКАЯ БЕЗОПАСНОСТЬ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   Департамент образования и науки Ханты-Мансийского автономного округа – Югры  КАЧЕСТВЕННОЕ и БЕЗОПАСНОЕ ПИТАНИЕ</vt:lpstr>
      <vt:lpstr>Департамент образования и науки Ханты-Мансийского автономного округа – Югры ИНФОРМАЦИОННАЯ БЕЗОПАСНОСТЬ</vt:lpstr>
      <vt:lpstr>Департамент образования и науки Ханты-Мансийского автономного округа – Югры ПСИХОЛОГИЧЕСКАЯ БЕЗОПАСНОСТЬ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Кожевникова А.А.</dc:creator>
  <cp:keywords/>
  <dc:description/>
  <cp:lastModifiedBy>Возняк Снежана Александровна</cp:lastModifiedBy>
  <cp:revision>626</cp:revision>
  <dcterms:created xsi:type="dcterms:W3CDTF">2014-10-06T10:39:01Z</dcterms:created>
  <dcterms:modified xsi:type="dcterms:W3CDTF">2023-06-30T03:48:18Z</dcterms:modified>
  <cp:category/>
  <dc:identifier/>
  <cp:contentStatus/>
  <dc:language/>
  <cp:version/>
</cp:coreProperties>
</file>